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sldIdLst>
    <p:sldId id="257" r:id="rId6"/>
    <p:sldId id="279" r:id="rId7"/>
    <p:sldId id="259" r:id="rId8"/>
    <p:sldId id="260" r:id="rId9"/>
    <p:sldId id="261" r:id="rId10"/>
    <p:sldId id="262" r:id="rId11"/>
    <p:sldId id="263" r:id="rId12"/>
    <p:sldId id="264" r:id="rId13"/>
    <p:sldId id="265" r:id="rId14"/>
    <p:sldId id="266" r:id="rId15"/>
    <p:sldId id="267" r:id="rId16"/>
    <p:sldId id="268" r:id="rId17"/>
    <p:sldId id="269" r:id="rId18"/>
    <p:sldId id="271" r:id="rId19"/>
    <p:sldId id="272" r:id="rId20"/>
    <p:sldId id="273" r:id="rId21"/>
    <p:sldId id="274" r:id="rId22"/>
    <p:sldId id="275" r:id="rId23"/>
    <p:sldId id="276" r:id="rId24"/>
    <p:sldId id="277" r:id="rId25"/>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mbria Math" panose="02040503050406030204" pitchFamily="18" charset="0"/>
      <p:regular r:id="rId30"/>
    </p:embeddedFont>
    <p:embeddedFont>
      <p:font typeface="Calibri Light" panose="020F0302020204030204" pitchFamily="34" charset="0"/>
      <p:regular r:id="rId31"/>
      <p:italic r:id="rId32"/>
    </p:embeddedFont>
    <p:embeddedFont>
      <p:font typeface="B Yagut" panose="00000400000000000000" pitchFamily="2" charset="-78"/>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9.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591957-CF45-4134-93FE-7411F255D60C}"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FF46E-58E3-4C65-BA78-443310CED62B}" type="slidenum">
              <a:rPr lang="en-US" smtClean="0"/>
              <a:t>‹#›</a:t>
            </a:fld>
            <a:endParaRPr lang="en-US"/>
          </a:p>
        </p:txBody>
      </p:sp>
    </p:spTree>
    <p:extLst>
      <p:ext uri="{BB962C8B-B14F-4D97-AF65-F5344CB8AC3E}">
        <p14:creationId xmlns:p14="http://schemas.microsoft.com/office/powerpoint/2010/main" val="2508580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91957-CF45-4134-93FE-7411F255D60C}"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FF46E-58E3-4C65-BA78-443310CED62B}" type="slidenum">
              <a:rPr lang="en-US" smtClean="0"/>
              <a:t>‹#›</a:t>
            </a:fld>
            <a:endParaRPr lang="en-US"/>
          </a:p>
        </p:txBody>
      </p:sp>
    </p:spTree>
    <p:extLst>
      <p:ext uri="{BB962C8B-B14F-4D97-AF65-F5344CB8AC3E}">
        <p14:creationId xmlns:p14="http://schemas.microsoft.com/office/powerpoint/2010/main" val="1347441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91957-CF45-4134-93FE-7411F255D60C}"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FF46E-58E3-4C65-BA78-443310CED62B}" type="slidenum">
              <a:rPr lang="en-US" smtClean="0"/>
              <a:t>‹#›</a:t>
            </a:fld>
            <a:endParaRPr lang="en-US"/>
          </a:p>
        </p:txBody>
      </p:sp>
    </p:spTree>
    <p:extLst>
      <p:ext uri="{BB962C8B-B14F-4D97-AF65-F5344CB8AC3E}">
        <p14:creationId xmlns:p14="http://schemas.microsoft.com/office/powerpoint/2010/main" val="256752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91957-CF45-4134-93FE-7411F255D60C}"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FF46E-58E3-4C65-BA78-443310CED62B}" type="slidenum">
              <a:rPr lang="en-US" smtClean="0"/>
              <a:t>‹#›</a:t>
            </a:fld>
            <a:endParaRPr lang="en-US"/>
          </a:p>
        </p:txBody>
      </p:sp>
    </p:spTree>
    <p:extLst>
      <p:ext uri="{BB962C8B-B14F-4D97-AF65-F5344CB8AC3E}">
        <p14:creationId xmlns:p14="http://schemas.microsoft.com/office/powerpoint/2010/main" val="20824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591957-CF45-4134-93FE-7411F255D60C}"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FF46E-58E3-4C65-BA78-443310CED62B}" type="slidenum">
              <a:rPr lang="en-US" smtClean="0"/>
              <a:t>‹#›</a:t>
            </a:fld>
            <a:endParaRPr lang="en-US"/>
          </a:p>
        </p:txBody>
      </p:sp>
    </p:spTree>
    <p:extLst>
      <p:ext uri="{BB962C8B-B14F-4D97-AF65-F5344CB8AC3E}">
        <p14:creationId xmlns:p14="http://schemas.microsoft.com/office/powerpoint/2010/main" val="125461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591957-CF45-4134-93FE-7411F255D60C}"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FF46E-58E3-4C65-BA78-443310CED62B}" type="slidenum">
              <a:rPr lang="en-US" smtClean="0"/>
              <a:t>‹#›</a:t>
            </a:fld>
            <a:endParaRPr lang="en-US"/>
          </a:p>
        </p:txBody>
      </p:sp>
    </p:spTree>
    <p:extLst>
      <p:ext uri="{BB962C8B-B14F-4D97-AF65-F5344CB8AC3E}">
        <p14:creationId xmlns:p14="http://schemas.microsoft.com/office/powerpoint/2010/main" val="356577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591957-CF45-4134-93FE-7411F255D60C}" type="datetimeFigureOut">
              <a:rPr lang="en-US" smtClean="0"/>
              <a:t>12/6/2020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DFF46E-58E3-4C65-BA78-443310CED62B}" type="slidenum">
              <a:rPr lang="en-US" smtClean="0"/>
              <a:t>‹#›</a:t>
            </a:fld>
            <a:endParaRPr lang="en-US"/>
          </a:p>
        </p:txBody>
      </p:sp>
    </p:spTree>
    <p:extLst>
      <p:ext uri="{BB962C8B-B14F-4D97-AF65-F5344CB8AC3E}">
        <p14:creationId xmlns:p14="http://schemas.microsoft.com/office/powerpoint/2010/main" val="3299495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91957-CF45-4134-93FE-7411F255D60C}" type="datetimeFigureOut">
              <a:rPr lang="en-US" smtClean="0"/>
              <a:t>12/6/2020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DFF46E-58E3-4C65-BA78-443310CED62B}" type="slidenum">
              <a:rPr lang="en-US" smtClean="0"/>
              <a:t>‹#›</a:t>
            </a:fld>
            <a:endParaRPr lang="en-US"/>
          </a:p>
        </p:txBody>
      </p:sp>
    </p:spTree>
    <p:extLst>
      <p:ext uri="{BB962C8B-B14F-4D97-AF65-F5344CB8AC3E}">
        <p14:creationId xmlns:p14="http://schemas.microsoft.com/office/powerpoint/2010/main" val="2392190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591957-CF45-4134-93FE-7411F255D60C}" type="datetimeFigureOut">
              <a:rPr lang="en-US" smtClean="0"/>
              <a:t>12/6/2020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DFF46E-58E3-4C65-BA78-443310CED62B}" type="slidenum">
              <a:rPr lang="en-US" smtClean="0"/>
              <a:t>‹#›</a:t>
            </a:fld>
            <a:endParaRPr lang="en-US"/>
          </a:p>
        </p:txBody>
      </p:sp>
    </p:spTree>
    <p:extLst>
      <p:ext uri="{BB962C8B-B14F-4D97-AF65-F5344CB8AC3E}">
        <p14:creationId xmlns:p14="http://schemas.microsoft.com/office/powerpoint/2010/main" val="916866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91957-CF45-4134-93FE-7411F255D60C}"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FF46E-58E3-4C65-BA78-443310CED62B}" type="slidenum">
              <a:rPr lang="en-US" smtClean="0"/>
              <a:t>‹#›</a:t>
            </a:fld>
            <a:endParaRPr lang="en-US"/>
          </a:p>
        </p:txBody>
      </p:sp>
    </p:spTree>
    <p:extLst>
      <p:ext uri="{BB962C8B-B14F-4D97-AF65-F5344CB8AC3E}">
        <p14:creationId xmlns:p14="http://schemas.microsoft.com/office/powerpoint/2010/main" val="98692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91957-CF45-4134-93FE-7411F255D60C}"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FF46E-58E3-4C65-BA78-443310CED62B}" type="slidenum">
              <a:rPr lang="en-US" smtClean="0"/>
              <a:t>‹#›</a:t>
            </a:fld>
            <a:endParaRPr lang="en-US"/>
          </a:p>
        </p:txBody>
      </p:sp>
    </p:spTree>
    <p:extLst>
      <p:ext uri="{BB962C8B-B14F-4D97-AF65-F5344CB8AC3E}">
        <p14:creationId xmlns:p14="http://schemas.microsoft.com/office/powerpoint/2010/main" val="2300369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591957-CF45-4134-93FE-7411F255D60C}" type="datetimeFigureOut">
              <a:rPr lang="en-US" smtClean="0"/>
              <a:t>12/6/2020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FF46E-58E3-4C65-BA78-443310CED62B}" type="slidenum">
              <a:rPr lang="en-US" smtClean="0"/>
              <a:t>‹#›</a:t>
            </a:fld>
            <a:endParaRPr lang="en-US"/>
          </a:p>
        </p:txBody>
      </p:sp>
    </p:spTree>
    <p:extLst>
      <p:ext uri="{BB962C8B-B14F-4D97-AF65-F5344CB8AC3E}">
        <p14:creationId xmlns:p14="http://schemas.microsoft.com/office/powerpoint/2010/main" val="568334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pPr rtl="1"/>
            <a:r>
              <a:rPr lang="ar-IQ" sz="4000" b="1" dirty="0">
                <a:cs typeface="B Yagut" panose="00000400000000000000" pitchFamily="2" charset="-78"/>
              </a:rPr>
              <a:t>تغذیه صحیح در بارداری ، زایمان و دوران شیردهی، آشنایی با شاخص های لازم برای ارزیابی وضعیت تغذیه ای مادران ( شاخص های آنترو </a:t>
            </a:r>
            <a:r>
              <a:rPr lang="ar-IQ" sz="4000" b="1" dirty="0" smtClean="0">
                <a:cs typeface="B Yagut" panose="00000400000000000000" pitchFamily="2" charset="-78"/>
              </a:rPr>
              <a:t>پو</a:t>
            </a:r>
            <a:r>
              <a:rPr lang="fa-IR" sz="4000" b="1" dirty="0" smtClean="0">
                <a:cs typeface="B Yagut" panose="00000400000000000000" pitchFamily="2" charset="-78"/>
              </a:rPr>
              <a:t>م</a:t>
            </a:r>
            <a:r>
              <a:rPr lang="ar-IQ" sz="4000" b="1" dirty="0" smtClean="0">
                <a:cs typeface="B Yagut" panose="00000400000000000000" pitchFamily="2" charset="-78"/>
              </a:rPr>
              <a:t>تریک</a:t>
            </a:r>
            <a:r>
              <a:rPr lang="ar-IQ" sz="4000" b="1" dirty="0">
                <a:cs typeface="B Yagut" panose="00000400000000000000" pitchFamily="2" charset="-78"/>
              </a:rPr>
              <a:t>، بیو شیمیایی ، بالینی، غذایی)</a:t>
            </a:r>
            <a:endParaRPr lang="en-US" sz="4000" b="1" dirty="0">
              <a:cs typeface="B Yagut" panose="00000400000000000000" pitchFamily="2" charset="-78"/>
            </a:endParaRPr>
          </a:p>
        </p:txBody>
      </p:sp>
      <p:sp>
        <p:nvSpPr>
          <p:cNvPr id="3" name="Content Placeholder 2"/>
          <p:cNvSpPr>
            <a:spLocks noGrp="1"/>
          </p:cNvSpPr>
          <p:nvPr>
            <p:ph type="subTitle" idx="1"/>
          </p:nvPr>
        </p:nvSpPr>
        <p:spPr/>
        <p:txBody>
          <a:bodyPr>
            <a:noAutofit/>
          </a:bodyPr>
          <a:lstStyle/>
          <a:p>
            <a:pPr rtl="1"/>
            <a:r>
              <a:rPr lang="fa-IR" sz="4000" dirty="0">
                <a:cs typeface="B Yagut" pitchFamily="2" charset="-78"/>
              </a:rPr>
              <a:t> </a:t>
            </a:r>
            <a:endParaRPr lang="fa-IR" sz="4000" b="1" dirty="0">
              <a:cs typeface="B Yagut" pitchFamily="2" charset="-78"/>
            </a:endParaRPr>
          </a:p>
          <a:p>
            <a:pPr rtl="1"/>
            <a:r>
              <a:rPr lang="fa-IR" sz="3200" b="1" dirty="0">
                <a:cs typeface="B Yagut" pitchFamily="2" charset="-78"/>
              </a:rPr>
              <a:t>رسم و تفسیر نمودار وزن</a:t>
            </a:r>
            <a:r>
              <a:rPr lang="en-US" sz="3200" b="1" dirty="0">
                <a:cs typeface="B Yagut" pitchFamily="2" charset="-78"/>
              </a:rPr>
              <a:t> </a:t>
            </a:r>
            <a:r>
              <a:rPr lang="fa-IR" sz="3200" b="1" dirty="0">
                <a:cs typeface="B Yagut" pitchFamily="2" charset="-78"/>
              </a:rPr>
              <a:t>گیری در </a:t>
            </a:r>
            <a:r>
              <a:rPr lang="fa-IR" sz="3200" b="1" dirty="0" smtClean="0">
                <a:cs typeface="B Yagut" pitchFamily="2" charset="-78"/>
              </a:rPr>
              <a:t>بارداری(قسمت اول)</a:t>
            </a:r>
            <a:r>
              <a:rPr lang="fa-IR" sz="4000" b="1" dirty="0">
                <a:cs typeface="B Yagut" pitchFamily="2" charset="-78"/>
              </a:rPr>
              <a:t/>
            </a:r>
            <a:br>
              <a:rPr lang="fa-IR" sz="4000" b="1" dirty="0">
                <a:cs typeface="B Yagut" pitchFamily="2" charset="-78"/>
              </a:rPr>
            </a:br>
            <a:endParaRPr lang="fa-IR" sz="4000" b="1" dirty="0">
              <a:cs typeface="B Yagut" pitchFamily="2" charset="-78"/>
            </a:endParaRPr>
          </a:p>
        </p:txBody>
      </p:sp>
    </p:spTree>
    <p:extLst>
      <p:ext uri="{BB962C8B-B14F-4D97-AF65-F5344CB8AC3E}">
        <p14:creationId xmlns:p14="http://schemas.microsoft.com/office/powerpoint/2010/main" val="4063429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620688"/>
            <a:ext cx="8229600" cy="1570186"/>
          </a:xfrm>
        </p:spPr>
        <p:txBody>
          <a:bodyPr>
            <a:normAutofit/>
          </a:bodyPr>
          <a:lstStyle/>
          <a:p>
            <a:pPr algn="ctr"/>
            <a:r>
              <a:rPr lang="fa-IR" sz="4000" b="1" dirty="0">
                <a:cs typeface="B Yagut" pitchFamily="2" charset="-78"/>
              </a:rPr>
              <a:t>میزان افزایش وزن برای مادران نوجوان زیر 19 سال</a:t>
            </a:r>
            <a:endParaRPr lang="en-US" sz="4000" dirty="0">
              <a:cs typeface="B Yagut" pitchFamily="2" charset="-78"/>
            </a:endParaRPr>
          </a:p>
        </p:txBody>
      </p:sp>
      <p:sp>
        <p:nvSpPr>
          <p:cNvPr id="3" name="Content Placeholder 2"/>
          <p:cNvSpPr>
            <a:spLocks noGrp="1"/>
          </p:cNvSpPr>
          <p:nvPr>
            <p:ph sz="quarter" idx="1"/>
          </p:nvPr>
        </p:nvSpPr>
        <p:spPr>
          <a:xfrm>
            <a:off x="1981200" y="2636913"/>
            <a:ext cx="8229600" cy="3489251"/>
          </a:xfrm>
        </p:spPr>
        <p:txBody>
          <a:bodyPr>
            <a:normAutofit/>
          </a:bodyPr>
          <a:lstStyle/>
          <a:p>
            <a:pPr algn="r" rtl="1">
              <a:lnSpc>
                <a:spcPct val="150000"/>
              </a:lnSpc>
            </a:pPr>
            <a:r>
              <a:rPr lang="fa-IR" dirty="0">
                <a:cs typeface="B Yagut" pitchFamily="2" charset="-78"/>
              </a:rPr>
              <a:t>برای قضاوت درباره وضعیت وزن مادر نوجوان، ابتدا نمایه توده بدنی </a:t>
            </a:r>
            <a:r>
              <a:rPr lang="en-US" dirty="0">
                <a:cs typeface="B Yagut" pitchFamily="2" charset="-78"/>
              </a:rPr>
              <a:t>(BMI)</a:t>
            </a:r>
            <a:r>
              <a:rPr lang="fa-IR" dirty="0">
                <a:cs typeface="B Yagut" pitchFamily="2" charset="-78"/>
              </a:rPr>
              <a:t> قبل از بارداری را محاسبه و براساس </a:t>
            </a:r>
            <a:endParaRPr lang="en-US" dirty="0" smtClean="0">
              <a:cs typeface="B Yagut" pitchFamily="2" charset="-78"/>
            </a:endParaRPr>
          </a:p>
          <a:p>
            <a:pPr marL="0" indent="0" algn="r" rtl="1">
              <a:lnSpc>
                <a:spcPct val="150000"/>
              </a:lnSpc>
              <a:buNone/>
            </a:pPr>
            <a:r>
              <a:rPr lang="fa-IR" dirty="0" smtClean="0">
                <a:cs typeface="B Yagut" pitchFamily="2" charset="-78"/>
              </a:rPr>
              <a:t>جدول </a:t>
            </a:r>
            <a:r>
              <a:rPr lang="en-US" dirty="0">
                <a:cs typeface="B Yagut" pitchFamily="2" charset="-78"/>
              </a:rPr>
              <a:t>(</a:t>
            </a:r>
            <a:r>
              <a:rPr lang="en-US" b="1" dirty="0">
                <a:cs typeface="B Yagut" pitchFamily="2" charset="-78"/>
              </a:rPr>
              <a:t>Z-scores</a:t>
            </a:r>
            <a:r>
              <a:rPr lang="en-US" dirty="0">
                <a:cs typeface="B Yagut" pitchFamily="2" charset="-78"/>
              </a:rPr>
              <a:t>)</a:t>
            </a:r>
            <a:r>
              <a:rPr lang="fa-IR" dirty="0">
                <a:cs typeface="B Yagut" pitchFamily="2" charset="-78"/>
              </a:rPr>
              <a:t> تعیین می‌کنیم که مادر در کدام محدوه </a:t>
            </a:r>
            <a:r>
              <a:rPr lang="fa-IR" dirty="0" smtClean="0">
                <a:cs typeface="B Yagut" pitchFamily="2" charset="-78"/>
              </a:rPr>
              <a:t>قراردارد</a:t>
            </a:r>
            <a:r>
              <a:rPr lang="fa-IR" dirty="0">
                <a:cs typeface="B Yagut" pitchFamily="2" charset="-78"/>
              </a:rPr>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6883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8520"/>
          </a:xfrm>
        </p:spPr>
        <p:txBody>
          <a:bodyPr>
            <a:normAutofit/>
          </a:bodyPr>
          <a:lstStyle/>
          <a:p>
            <a:pPr algn="ctr"/>
            <a:r>
              <a:rPr lang="fa-IR" sz="4000" b="1" dirty="0">
                <a:cs typeface="B Yagut" pitchFamily="2" charset="-78"/>
              </a:rPr>
              <a:t>تمرین</a:t>
            </a:r>
            <a:endParaRPr lang="en-US" sz="4000" b="1" dirty="0">
              <a:cs typeface="B Yagut" pitchFamily="2" charset="-78"/>
            </a:endParaRPr>
          </a:p>
        </p:txBody>
      </p:sp>
      <p:sp>
        <p:nvSpPr>
          <p:cNvPr id="3" name="Content Placeholder 2"/>
          <p:cNvSpPr>
            <a:spLocks noGrp="1"/>
          </p:cNvSpPr>
          <p:nvPr>
            <p:ph sz="quarter" idx="1"/>
          </p:nvPr>
        </p:nvSpPr>
        <p:spPr>
          <a:xfrm>
            <a:off x="261257" y="1313646"/>
            <a:ext cx="11482252" cy="4863317"/>
          </a:xfrm>
        </p:spPr>
        <p:txBody>
          <a:bodyPr>
            <a:noAutofit/>
          </a:bodyPr>
          <a:lstStyle/>
          <a:p>
            <a:pPr algn="r" rtl="1">
              <a:lnSpc>
                <a:spcPct val="150000"/>
              </a:lnSpc>
            </a:pPr>
            <a:r>
              <a:rPr lang="fa-IR" sz="2500" dirty="0">
                <a:cs typeface="B Yagut" pitchFamily="2" charset="-78"/>
              </a:rPr>
              <a:t>مثال: در یک مادر 18 ساله (216 ماهه)، اگر </a:t>
            </a:r>
            <a:r>
              <a:rPr lang="en-US" sz="2500" dirty="0">
                <a:cs typeface="B Yagut" pitchFamily="2" charset="-78"/>
              </a:rPr>
              <a:t>BMI</a:t>
            </a:r>
            <a:r>
              <a:rPr lang="fa-IR" sz="2500" dirty="0">
                <a:cs typeface="B Yagut" pitchFamily="2" charset="-78"/>
              </a:rPr>
              <a:t> برابر 17 باشد مقدار </a:t>
            </a:r>
            <a:r>
              <a:rPr lang="en-US" sz="2500" dirty="0">
                <a:cs typeface="B Yagut" pitchFamily="2" charset="-78"/>
              </a:rPr>
              <a:t>BMI</a:t>
            </a:r>
            <a:r>
              <a:rPr lang="fa-IR" sz="2500" dirty="0">
                <a:cs typeface="B Yagut" pitchFamily="2" charset="-78"/>
              </a:rPr>
              <a:t> کمتر از 1- است </a:t>
            </a:r>
          </a:p>
          <a:p>
            <a:pPr algn="r" rtl="1">
              <a:lnSpc>
                <a:spcPct val="150000"/>
              </a:lnSpc>
            </a:pPr>
            <a:r>
              <a:rPr lang="fa-IR" sz="2500" dirty="0">
                <a:cs typeface="B Yagut" pitchFamily="2" charset="-78"/>
              </a:rPr>
              <a:t>یعنی مادر کم‌وزن است (این قسمت در جدول نشان داده نمی‌شود) </a:t>
            </a:r>
          </a:p>
          <a:p>
            <a:pPr algn="r" rtl="1">
              <a:lnSpc>
                <a:spcPct val="150000"/>
              </a:lnSpc>
            </a:pPr>
            <a:r>
              <a:rPr lang="fa-IR" sz="2500" dirty="0">
                <a:cs typeface="B Yagut" pitchFamily="2" charset="-78"/>
              </a:rPr>
              <a:t> اگر </a:t>
            </a:r>
            <a:r>
              <a:rPr lang="en-US" sz="2500" dirty="0">
                <a:cs typeface="B Yagut" pitchFamily="2" charset="-78"/>
              </a:rPr>
              <a:t>BMI</a:t>
            </a:r>
            <a:r>
              <a:rPr lang="fa-IR" sz="2500" dirty="0">
                <a:cs typeface="B Yagut" pitchFamily="2" charset="-78"/>
              </a:rPr>
              <a:t> 23 باشد، مقدار </a:t>
            </a:r>
            <a:r>
              <a:rPr lang="en-US" sz="2500" dirty="0">
                <a:cs typeface="B Yagut" pitchFamily="2" charset="-78"/>
              </a:rPr>
              <a:t>BMI</a:t>
            </a:r>
            <a:r>
              <a:rPr lang="fa-IR" sz="2500" dirty="0">
                <a:cs typeface="B Yagut" pitchFamily="2" charset="-78"/>
              </a:rPr>
              <a:t> بین </a:t>
            </a:r>
            <a:r>
              <a:rPr lang="en-US" sz="2500" dirty="0">
                <a:cs typeface="B Yagut" pitchFamily="2" charset="-78"/>
              </a:rPr>
              <a:t>(Z-scores)</a:t>
            </a:r>
            <a:r>
              <a:rPr lang="fa-IR" sz="2500" dirty="0">
                <a:cs typeface="B Yagut" pitchFamily="2" charset="-78"/>
              </a:rPr>
              <a:t> 1- و 1+ قرار دارد و وزن این مادر طبیعی است </a:t>
            </a:r>
            <a:r>
              <a:rPr lang="en-US" sz="2500" dirty="0" smtClean="0">
                <a:cs typeface="B Yagut" pitchFamily="2" charset="-78"/>
              </a:rPr>
              <a:t>.</a:t>
            </a:r>
          </a:p>
          <a:p>
            <a:pPr algn="r" rtl="1">
              <a:lnSpc>
                <a:spcPct val="150000"/>
              </a:lnSpc>
            </a:pPr>
            <a:r>
              <a:rPr lang="fa-IR" sz="2500" dirty="0" smtClean="0">
                <a:cs typeface="B Yagut" pitchFamily="2" charset="-78"/>
              </a:rPr>
              <a:t>چنانچه </a:t>
            </a:r>
            <a:r>
              <a:rPr lang="en-US" sz="2500" dirty="0">
                <a:cs typeface="B Yagut" pitchFamily="2" charset="-78"/>
              </a:rPr>
              <a:t>BMI</a:t>
            </a:r>
            <a:r>
              <a:rPr lang="fa-IR" sz="2500" dirty="0">
                <a:cs typeface="B Yagut" pitchFamily="2" charset="-78"/>
              </a:rPr>
              <a:t> همین مادر 26 باشد، </a:t>
            </a:r>
            <a:r>
              <a:rPr lang="en-US" sz="2500" dirty="0">
                <a:cs typeface="B Yagut" pitchFamily="2" charset="-78"/>
              </a:rPr>
              <a:t>BMI</a:t>
            </a:r>
            <a:r>
              <a:rPr lang="fa-IR" sz="2500" dirty="0">
                <a:cs typeface="B Yagut" pitchFamily="2" charset="-78"/>
              </a:rPr>
              <a:t> بین </a:t>
            </a:r>
            <a:r>
              <a:rPr lang="en-US" sz="2500" dirty="0">
                <a:cs typeface="B Yagut" pitchFamily="2" charset="-78"/>
              </a:rPr>
              <a:t>(Z-scores)</a:t>
            </a:r>
            <a:r>
              <a:rPr lang="fa-IR" sz="2500" dirty="0">
                <a:cs typeface="B Yagut" pitchFamily="2" charset="-78"/>
              </a:rPr>
              <a:t> 1+ تا 2+ قرار گرفته است که به معنی اضافه وزن می‌باشد </a:t>
            </a:r>
            <a:r>
              <a:rPr lang="en-US" sz="2500" dirty="0" smtClean="0">
                <a:cs typeface="B Yagut" pitchFamily="2" charset="-78"/>
              </a:rPr>
              <a:t>.</a:t>
            </a:r>
          </a:p>
          <a:p>
            <a:pPr algn="r" rtl="1">
              <a:lnSpc>
                <a:spcPct val="150000"/>
              </a:lnSpc>
            </a:pPr>
            <a:r>
              <a:rPr lang="fa-IR" sz="2500" dirty="0" smtClean="0">
                <a:cs typeface="B Yagut" pitchFamily="2" charset="-78"/>
              </a:rPr>
              <a:t>اگر </a:t>
            </a:r>
            <a:r>
              <a:rPr lang="en-US" sz="2500" dirty="0">
                <a:cs typeface="B Yagut" pitchFamily="2" charset="-78"/>
              </a:rPr>
              <a:t>BMI</a:t>
            </a:r>
            <a:r>
              <a:rPr lang="fa-IR" sz="2500" dirty="0">
                <a:cs typeface="B Yagut" pitchFamily="2" charset="-78"/>
              </a:rPr>
              <a:t> بیشتر از 29/5 باشد مثلاً 31 باشد </a:t>
            </a:r>
            <a:r>
              <a:rPr lang="en-US" sz="2500" dirty="0">
                <a:cs typeface="B Yagut" pitchFamily="2" charset="-78"/>
              </a:rPr>
              <a:t>BMI</a:t>
            </a:r>
            <a:r>
              <a:rPr lang="fa-IR" sz="2500" dirty="0">
                <a:cs typeface="B Yagut" pitchFamily="2" charset="-78"/>
              </a:rPr>
              <a:t> بیش از </a:t>
            </a:r>
            <a:r>
              <a:rPr lang="en-US" sz="2500" dirty="0">
                <a:cs typeface="B Yagut" pitchFamily="2" charset="-78"/>
              </a:rPr>
              <a:t>(z-scores)</a:t>
            </a:r>
            <a:r>
              <a:rPr lang="fa-IR" sz="2500" dirty="0">
                <a:cs typeface="B Yagut" pitchFamily="2" charset="-78"/>
              </a:rPr>
              <a:t> 2+ بوده و مادر چاق است (این قسمت در جدول نشان داده نمی‌شود).</a:t>
            </a:r>
            <a:endParaRPr lang="en-US" sz="2500" dirty="0">
              <a:cs typeface="B Yagut" pitchFamily="2" charset="-78"/>
            </a:endParaRPr>
          </a:p>
          <a:p>
            <a:pPr algn="r" rtl="1">
              <a:lnSpc>
                <a:spcPct val="150000"/>
              </a:lnSpc>
            </a:pPr>
            <a:endParaRPr lang="en-US" sz="2500"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321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608" y="116380"/>
            <a:ext cx="8229600" cy="1143000"/>
          </a:xfrm>
        </p:spPr>
        <p:txBody>
          <a:bodyPr>
            <a:normAutofit/>
          </a:bodyPr>
          <a:lstStyle/>
          <a:p>
            <a:pPr algn="r"/>
            <a:r>
              <a:rPr lang="en-US" b="1" dirty="0">
                <a:cs typeface="B Yagut" pitchFamily="2" charset="-78"/>
              </a:rPr>
              <a:t>Z-score </a:t>
            </a:r>
            <a:r>
              <a:rPr lang="fa-IR" b="1" dirty="0">
                <a:cs typeface="B Yagut" pitchFamily="2" charset="-78"/>
              </a:rPr>
              <a:t>جدول</a:t>
            </a:r>
            <a:r>
              <a:rPr lang="en-US" b="1" dirty="0">
                <a:cs typeface="B Yagut" pitchFamily="2" charset="-78"/>
              </a:rPr>
              <a:t> </a:t>
            </a:r>
            <a:r>
              <a:rPr lang="fa-IR" b="1" dirty="0">
                <a:cs typeface="B Yagut" pitchFamily="2" charset="-78"/>
              </a:rPr>
              <a:t> </a:t>
            </a:r>
            <a:r>
              <a:rPr lang="en-US" b="1" dirty="0">
                <a:cs typeface="B Yagut" pitchFamily="2" charset="-78"/>
              </a:rPr>
              <a:t> </a:t>
            </a:r>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0"/>
            <a:ext cx="6625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7375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5925" x="482600" y="5018088"/>
          <p14:tracePt t="6197" x="465138" y="5010150"/>
          <p14:tracePt t="6206" x="384175" y="4946650"/>
          <p14:tracePt t="6213" x="295275" y="4884738"/>
          <p14:tracePt t="6228" x="231775" y="4840288"/>
          <p14:tracePt t="6248" x="71438" y="4697413"/>
          <p14:tracePt t="6268" x="0" y="4589463"/>
          <p14:tracePt t="6288" x="0" y="4357688"/>
          <p14:tracePt t="6308" x="0" y="4197350"/>
          <p14:tracePt t="6328" x="0" y="3965575"/>
          <p14:tracePt t="6348" x="0" y="3822700"/>
          <p14:tracePt t="6368" x="44450" y="3490913"/>
          <p14:tracePt t="6388" x="88900" y="3330575"/>
          <p14:tracePt t="6408" x="187325" y="3098800"/>
          <p14:tracePt t="6428" x="241300" y="2982913"/>
          <p14:tracePt t="6448" x="312738" y="2847975"/>
          <p14:tracePt t="6468" x="384175" y="2759075"/>
          <p14:tracePt t="6488" x="517525" y="2652713"/>
          <p14:tracePt t="6508" x="625475" y="2589213"/>
          <p14:tracePt t="6528" x="822325" y="2509838"/>
          <p14:tracePt t="6548" x="946150" y="2465388"/>
          <p14:tracePt t="6568" x="1054100" y="2428875"/>
          <p14:tracePt t="6588" x="1054100" y="2419350"/>
          <p14:tracePt t="6822" x="1062038" y="2411413"/>
          <p14:tracePt t="6830" x="1081088" y="2401888"/>
          <p14:tracePt t="6837" x="1089025" y="2393950"/>
          <p14:tracePt t="6848" x="1089025" y="2384425"/>
          <p14:tracePt t="6868" x="1089025" y="2366963"/>
          <p14:tracePt t="6888" x="1017588" y="2322513"/>
          <p14:tracePt t="6908" x="973138" y="2295525"/>
          <p14:tracePt t="6928" x="893763" y="2232025"/>
          <p14:tracePt t="6948" x="803275" y="2160588"/>
          <p14:tracePt t="6968" x="642938" y="2062163"/>
          <p14:tracePt t="6988" x="561975" y="2000250"/>
          <p14:tracePt t="7008" x="509588" y="1866900"/>
          <p14:tracePt t="7028" x="473075" y="1776413"/>
          <p14:tracePt t="7048" x="438150" y="1670050"/>
          <p14:tracePt t="7068" x="438150" y="1625600"/>
          <p14:tracePt t="7070" x="438150" y="1608138"/>
          <p14:tracePt t="7088" x="419100" y="1562100"/>
          <p14:tracePt t="7108" x="419100" y="1554163"/>
          <p14:tracePt t="7128" x="419100" y="1527175"/>
          <p14:tracePt t="7148" x="419100" y="1509713"/>
          <p14:tracePt t="7168" x="419100" y="1490663"/>
          <p14:tracePt t="7838" x="419100" y="1473200"/>
          <p14:tracePt t="7845" x="438150" y="1465263"/>
          <p14:tracePt t="7854" x="465138" y="1455738"/>
          <p14:tracePt t="7869" x="500063" y="1438275"/>
          <p14:tracePt t="7889" x="625475" y="1330325"/>
          <p14:tracePt t="7909" x="731838" y="1250950"/>
          <p14:tracePt t="7929" x="822325" y="1143000"/>
          <p14:tracePt t="7949" x="866775" y="1081088"/>
          <p14:tracePt t="7969" x="901700" y="982663"/>
          <p14:tracePt t="7989" x="938213" y="901700"/>
          <p14:tracePt t="8009" x="955675" y="830263"/>
          <p14:tracePt t="8029" x="990600" y="750888"/>
          <p14:tracePt t="8049" x="1017588" y="714375"/>
          <p14:tracePt t="8069" x="1044575" y="679450"/>
          <p14:tracePt t="8089" x="1062038" y="660400"/>
          <p14:tracePt t="8109" x="1071563" y="642938"/>
          <p14:tracePt t="8222" x="1089025" y="642938"/>
          <p14:tracePt t="8229" x="1108075" y="660400"/>
          <p14:tracePt t="8238" x="1125538" y="679450"/>
          <p14:tracePt t="8249" x="1133475" y="696913"/>
          <p14:tracePt t="8269" x="1187450" y="750888"/>
          <p14:tracePt t="8289" x="1231900" y="768350"/>
          <p14:tracePt t="8309" x="1258888" y="803275"/>
          <p14:tracePt t="8329" x="1268413" y="803275"/>
          <p14:tracePt t="8369" x="1268413" y="812800"/>
          <p14:tracePt t="8389" x="1285875" y="857250"/>
          <p14:tracePt t="8409" x="1312863" y="901700"/>
          <p14:tracePt t="8429" x="1330325" y="955675"/>
          <p14:tracePt t="8449" x="1339850" y="982663"/>
          <p14:tracePt t="8469" x="1347788" y="990600"/>
          <p14:tracePt t="8489" x="1357313" y="990600"/>
          <p14:tracePt t="8798" x="1366838" y="1009650"/>
          <p14:tracePt t="8814" x="1366838" y="1017588"/>
          <p14:tracePt t="8822" x="1366838" y="1036638"/>
          <p14:tracePt t="8838" x="1366838" y="1044575"/>
          <p14:tracePt t="8850" x="1366838" y="1054100"/>
          <p14:tracePt t="8918" x="1374775" y="1062038"/>
          <p14:tracePt t="8958" x="1374775" y="1071563"/>
          <p14:tracePt t="9046" x="1366838" y="1062038"/>
          <p14:tracePt t="9054" x="1357313" y="1054100"/>
          <p14:tracePt t="9062" x="1339850" y="1036638"/>
          <p14:tracePt t="9070" x="1330325" y="1017588"/>
          <p14:tracePt t="9090" x="1312863" y="990600"/>
          <p14:tracePt t="9110" x="1295400" y="973138"/>
          <p14:tracePt t="9222" x="1295400" y="965200"/>
          <p14:tracePt t="9238" x="1295400" y="955675"/>
          <p14:tracePt t="9262" x="1295400" y="946150"/>
          <p14:tracePt t="9446" x="1295400" y="938213"/>
          <p14:tracePt t="9454" x="1285875" y="928688"/>
          <p14:tracePt t="9518" x="1276350" y="919163"/>
          <p14:tracePt t="9526" x="1268413" y="911225"/>
          <p14:tracePt t="9558" x="1268413" y="901700"/>
          <p14:tracePt t="9582" x="1258888" y="893763"/>
          <p14:tracePt t="9654" x="1258888" y="884238"/>
          <p14:tracePt t="13062" x="1258888" y="893763"/>
          <p14:tracePt t="13190" x="1258888" y="901700"/>
          <p14:tracePt t="13214" x="1258888" y="911225"/>
          <p14:tracePt t="13222" x="1258888" y="919163"/>
          <p14:tracePt t="13233" x="1258888" y="928688"/>
          <p14:tracePt t="13253" x="1258888" y="946150"/>
          <p14:tracePt t="13273" x="1258888" y="965200"/>
          <p14:tracePt t="13293" x="1258888" y="973138"/>
          <p14:tracePt t="13313" x="1258888" y="982663"/>
          <p14:tracePt t="13333" x="1258888" y="990600"/>
          <p14:tracePt t="13582" x="1258888" y="982663"/>
          <p14:tracePt t="13590" x="1258888" y="973138"/>
          <p14:tracePt t="13598" x="1258888" y="965200"/>
          <p14:tracePt t="13613" x="1258888" y="955675"/>
          <p14:tracePt t="13633" x="1258888" y="928688"/>
          <p14:tracePt t="13942" x="1258888" y="938213"/>
          <p14:tracePt t="13950" x="1258888" y="946150"/>
          <p14:tracePt t="13958" x="1258888" y="955675"/>
          <p14:tracePt t="13974" x="1258888" y="965200"/>
          <p14:tracePt t="13994" x="1258888" y="973138"/>
          <p14:tracePt t="14038" x="1258888" y="982663"/>
          <p14:tracePt t="14070" x="1258888" y="990600"/>
          <p14:tracePt t="14086" x="1258888" y="1000125"/>
          <p14:tracePt t="14094" x="1258888" y="1009650"/>
          <p14:tracePt t="14110" x="1258888" y="1017588"/>
          <p14:tracePt t="14118" x="1258888" y="1027113"/>
          <p14:tracePt t="14134" x="1268413" y="1054100"/>
          <p14:tracePt t="14174" x="1268413" y="1062038"/>
          <p14:tracePt t="15118" x="1258888" y="1081088"/>
          <p14:tracePt t="15126" x="1250950" y="1143000"/>
          <p14:tracePt t="15134" x="1241425" y="1196975"/>
          <p14:tracePt t="15154" x="1241425" y="1374775"/>
          <p14:tracePt t="15175" x="1250950" y="1697038"/>
          <p14:tracePt t="15195" x="1268413" y="1893888"/>
          <p14:tracePt t="15215" x="1322388" y="2179638"/>
          <p14:tracePt t="15235" x="1393825" y="2374900"/>
          <p14:tracePt t="15255" x="1500188" y="2660650"/>
          <p14:tracePt t="15275" x="1554163" y="2795588"/>
          <p14:tracePt t="15295" x="1608138" y="2938463"/>
          <p14:tracePt t="15315" x="1625600" y="3009900"/>
          <p14:tracePt t="15335" x="1625600" y="3062288"/>
          <p14:tracePt t="15355" x="1625600" y="3108325"/>
          <p14:tracePt t="15375" x="1625600" y="3133725"/>
          <p14:tracePt t="15395" x="1625600" y="3179763"/>
          <p14:tracePt t="15415" x="1633538" y="3276600"/>
          <p14:tracePt t="15435" x="1643063" y="3340100"/>
          <p14:tracePt t="15455" x="1643063" y="3482975"/>
          <p14:tracePt t="15475" x="1643063" y="3554413"/>
          <p14:tracePt t="15495" x="1643063" y="3660775"/>
          <p14:tracePt t="15515" x="1643063" y="3724275"/>
          <p14:tracePt t="15535" x="1643063" y="3830638"/>
          <p14:tracePt t="15555" x="1633538" y="3938588"/>
          <p14:tracePt t="15575" x="1608138" y="4116388"/>
          <p14:tracePt t="15595" x="1581150" y="4224338"/>
          <p14:tracePt t="15615" x="1544638" y="4402138"/>
          <p14:tracePt t="15635" x="1517650" y="4500563"/>
          <p14:tracePt t="15655" x="1482725" y="4625975"/>
          <p14:tracePt t="15675" x="1465263" y="4670425"/>
          <p14:tracePt t="15695" x="1446213" y="4768850"/>
          <p14:tracePt t="15715" x="1428750" y="4830763"/>
          <p14:tracePt t="15735" x="1347788" y="4965700"/>
          <p14:tracePt t="15755" x="1295400" y="5062538"/>
          <p14:tracePt t="15775" x="1241425" y="5197475"/>
          <p14:tracePt t="15795" x="1204913" y="5375275"/>
          <p14:tracePt t="15815" x="1196975" y="5688013"/>
          <p14:tracePt t="15835" x="1223963" y="5867400"/>
          <p14:tracePt t="15855" x="1231900" y="6037263"/>
          <p14:tracePt t="15875" x="1231900" y="6134100"/>
          <p14:tracePt t="15895" x="1231900" y="6232525"/>
          <p14:tracePt t="15915" x="1241425" y="6303963"/>
          <p14:tracePt t="15935" x="1268413" y="6402388"/>
          <p14:tracePt t="15955" x="1285875" y="6483350"/>
          <p14:tracePt t="15975" x="1303338" y="6589713"/>
          <p14:tracePt t="17087" x="1133475" y="6491288"/>
          <p14:tracePt t="17096" x="1133475" y="6473825"/>
          <p14:tracePt t="17116" x="1152525" y="6438900"/>
          <p14:tracePt t="17136" x="1187450" y="6375400"/>
          <p14:tracePt t="17156" x="1223963" y="6330950"/>
          <p14:tracePt t="17176" x="1231900" y="6286500"/>
          <p14:tracePt t="17196" x="1231900" y="6251575"/>
          <p14:tracePt t="17216" x="1231900" y="6215063"/>
          <p14:tracePt t="17236" x="1231900" y="6197600"/>
          <p14:tracePt t="17256" x="1231900" y="6180138"/>
          <p14:tracePt t="17276" x="1231900" y="6170613"/>
          <p14:tracePt t="17296" x="1231900" y="6143625"/>
          <p14:tracePt t="17316" x="1223963" y="6116638"/>
          <p14:tracePt t="17336" x="1223963" y="6072188"/>
          <p14:tracePt t="17356" x="1214438" y="6045200"/>
          <p14:tracePt t="17376" x="1214438" y="6018213"/>
          <p14:tracePt t="17396" x="1204913" y="6010275"/>
          <p14:tracePt t="17416" x="1204913" y="6000750"/>
          <p14:tracePt t="17895" x="1196975" y="6000750"/>
          <p14:tracePt t="17903" x="1187450" y="5965825"/>
          <p14:tracePt t="17917" x="1160463" y="5884863"/>
          <p14:tracePt t="17937" x="1098550" y="5581650"/>
          <p14:tracePt t="17957" x="1054100" y="5348288"/>
          <p14:tracePt t="17977" x="938213" y="4983163"/>
          <p14:tracePt t="17997" x="874713" y="4759325"/>
          <p14:tracePt t="18017" x="803275" y="4473575"/>
          <p14:tracePt t="18037" x="785813" y="4268788"/>
          <p14:tracePt t="18057" x="731838" y="3938588"/>
          <p14:tracePt t="18077" x="704850" y="3751263"/>
          <p14:tracePt t="18097" x="687388" y="3527425"/>
          <p14:tracePt t="18117" x="687388" y="3429000"/>
          <p14:tracePt t="18137" x="687388" y="3276600"/>
          <p14:tracePt t="18157" x="687388" y="3152775"/>
          <p14:tracePt t="18177" x="731838" y="3009900"/>
          <p14:tracePt t="18197" x="750888" y="2955925"/>
          <p14:tracePt t="18217" x="776288" y="2919413"/>
          <p14:tracePt t="18237" x="776288" y="2911475"/>
          <p14:tracePt t="18495" x="795338" y="2901950"/>
          <p14:tracePt t="18503" x="803275" y="2894013"/>
          <p14:tracePt t="18517" x="812800" y="2867025"/>
          <p14:tracePt t="18537" x="803275" y="2768600"/>
          <p14:tracePt t="18557" x="741363" y="2643188"/>
          <p14:tracePt t="18577" x="625475" y="2411413"/>
          <p14:tracePt t="18597" x="581025" y="2241550"/>
          <p14:tracePt t="18617" x="517525" y="1982788"/>
          <p14:tracePt t="18637" x="490538" y="1812925"/>
          <p14:tracePt t="18657" x="446088" y="1581150"/>
          <p14:tracePt t="18677" x="419100" y="1411288"/>
          <p14:tracePt t="18697" x="419100" y="1196975"/>
          <p14:tracePt t="18717" x="419100" y="1089025"/>
          <p14:tracePt t="18737" x="419100" y="990600"/>
          <p14:tracePt t="18757" x="419100" y="938213"/>
          <p14:tracePt t="18777" x="419100" y="884238"/>
          <p14:tracePt t="18797" x="419100" y="866775"/>
          <p14:tracePt t="18817" x="428625" y="812800"/>
          <p14:tracePt t="18837" x="455613" y="776288"/>
          <p14:tracePt t="18857" x="465138" y="750888"/>
          <p14:tracePt t="18877" x="482600" y="723900"/>
          <p14:tracePt t="18897" x="527050" y="642938"/>
          <p14:tracePt t="18917" x="561975" y="581025"/>
          <p14:tracePt t="18937" x="608013" y="509588"/>
          <p14:tracePt t="18957" x="660400" y="446088"/>
          <p14:tracePt t="18978" x="696913" y="411163"/>
          <p14:tracePt t="18997" x="731838" y="384175"/>
          <p14:tracePt t="19167" x="1169988" y="401638"/>
          <p14:tracePt t="19175" x="1169988" y="411163"/>
          <p14:tracePt t="19183" x="1169988" y="419100"/>
          <p14:tracePt t="19198" x="1169988" y="446088"/>
          <p14:tracePt t="19218" x="1169988" y="500063"/>
          <p14:tracePt t="19238" x="1169988" y="544513"/>
          <p14:tracePt t="19258" x="1169988" y="669925"/>
          <p14:tracePt t="19278" x="1160463" y="758825"/>
          <p14:tracePt t="19298" x="1160463" y="839788"/>
          <p14:tracePt t="19318" x="1143000" y="884238"/>
          <p14:tracePt t="19338" x="1143000" y="919163"/>
          <p14:tracePt t="19358" x="1143000" y="946150"/>
          <p14:tracePt t="19378" x="1143000" y="965200"/>
          <p14:tracePt t="19398" x="1143000" y="973138"/>
          <p14:tracePt t="19418" x="1152525" y="1000125"/>
          <p14:tracePt t="19438" x="1160463" y="1009650"/>
          <p14:tracePt t="19458" x="1169988" y="1027113"/>
          <p14:tracePt t="19478" x="1187450" y="1054100"/>
          <p14:tracePt t="19498" x="1196975" y="1071563"/>
          <p14:tracePt t="19518" x="1204913" y="1089025"/>
          <p14:tracePt t="19538" x="1204913" y="1108075"/>
          <p14:tracePt t="19558" x="1214438" y="1116013"/>
          <p14:tracePt t="19578" x="1223963" y="1143000"/>
          <p14:tracePt t="19598" x="1231900" y="1169988"/>
          <p14:tracePt t="19618" x="1241425" y="1196975"/>
          <p14:tracePt t="19638" x="1250950" y="1223963"/>
          <p14:tracePt t="19658" x="1258888" y="1258888"/>
          <p14:tracePt t="19678" x="1268413" y="1303338"/>
          <p14:tracePt t="19698" x="1285875" y="1347788"/>
          <p14:tracePt t="19718" x="1295400" y="1384300"/>
          <p14:tracePt t="19738" x="1303338" y="1401763"/>
          <p14:tracePt t="20343" x="1303338" y="1384300"/>
          <p14:tracePt t="20351" x="1303338" y="1366838"/>
          <p14:tracePt t="20359" x="1303338" y="1357313"/>
          <p14:tracePt t="20379" x="1303338" y="1339850"/>
          <p14:tracePt t="20399" x="1303338" y="1303338"/>
          <p14:tracePt t="20419" x="1303338" y="1285875"/>
          <p14:tracePt t="20439" x="1303338" y="1250950"/>
          <p14:tracePt t="20459" x="1303338" y="1231900"/>
          <p14:tracePt t="20479" x="1303338" y="1187450"/>
          <p14:tracePt t="20499" x="1303338" y="1160463"/>
          <p14:tracePt t="20519" x="1303338" y="1133475"/>
          <p14:tracePt t="20539" x="1303338" y="1116013"/>
          <p14:tracePt t="20559" x="1303338" y="1089025"/>
          <p14:tracePt t="20579" x="1303338" y="1081088"/>
          <p14:tracePt t="20599" x="1303338" y="1071563"/>
          <p14:tracePt t="20799" x="1303338" y="1062038"/>
          <p14:tracePt t="20807" x="1303338" y="1054100"/>
          <p14:tracePt t="22551" x="1295400" y="1054100"/>
          <p14:tracePt t="22559" x="1295400" y="1062038"/>
          <p14:tracePt t="22567" x="1295400" y="1089025"/>
          <p14:tracePt t="22580" x="1295400" y="1125538"/>
          <p14:tracePt t="22600" x="1322388" y="1214438"/>
          <p14:tracePt t="22620" x="1322388" y="1268413"/>
          <p14:tracePt t="22640" x="1339850" y="1330325"/>
          <p14:tracePt t="22660" x="1339850" y="1374775"/>
          <p14:tracePt t="22680" x="1339850" y="1446213"/>
          <p14:tracePt t="22700" x="1339850" y="1500188"/>
          <p14:tracePt t="22720" x="1339850" y="1554163"/>
          <p14:tracePt t="22740" x="1339850" y="1581150"/>
          <p14:tracePt t="22760" x="1339850" y="1616075"/>
          <p14:tracePt t="22780" x="1339850" y="1660525"/>
          <p14:tracePt t="22801" x="1339850" y="1704975"/>
          <p14:tracePt t="22820" x="1339850" y="1751013"/>
          <p14:tracePt t="22840" x="1339850" y="1768475"/>
          <p14:tracePt t="22860" x="1339850" y="1776413"/>
          <p14:tracePt t="22881" x="1339850" y="1785938"/>
          <p14:tracePt t="22921" x="1339850" y="1795463"/>
          <p14:tracePt t="22943" x="1339850" y="1803400"/>
          <p14:tracePt t="22961" x="1339850" y="1812925"/>
          <p14:tracePt t="22981" x="1339850" y="1822450"/>
          <p14:tracePt t="23001" x="1339850" y="1839913"/>
          <p14:tracePt t="23021" x="1339850" y="1866900"/>
          <p14:tracePt t="23041" x="1339850" y="1874838"/>
          <p14:tracePt t="23061" x="1339850" y="1884363"/>
          <p14:tracePt t="24055" x="1347788" y="1893888"/>
          <p14:tracePt t="24064" x="1357313" y="1884363"/>
          <p14:tracePt t="24072" x="1374775" y="1857375"/>
          <p14:tracePt t="24082" x="1384300" y="1839913"/>
          <p14:tracePt t="24102" x="1393825" y="1803400"/>
          <p14:tracePt t="24122" x="1401763" y="1758950"/>
          <p14:tracePt t="24142" x="1411288" y="1731963"/>
          <p14:tracePt t="24162" x="1411288" y="1724025"/>
          <p14:tracePt t="24182" x="1411288" y="1714500"/>
          <p14:tracePt t="24224" x="1411288" y="1704975"/>
          <p14:tracePt t="24242" x="1411288" y="1687513"/>
          <p14:tracePt t="24262" x="1411288" y="1652588"/>
          <p14:tracePt t="24282" x="1411288" y="1625600"/>
          <p14:tracePt t="24302" x="1393825" y="1598613"/>
          <p14:tracePt t="24322" x="1384300" y="1562100"/>
          <p14:tracePt t="24342" x="1374775" y="1536700"/>
          <p14:tracePt t="24362" x="1347788" y="1482725"/>
          <p14:tracePt t="24382" x="1330325" y="1438275"/>
          <p14:tracePt t="24402" x="1322388" y="1411288"/>
          <p14:tracePt t="24422" x="1312863" y="1384300"/>
          <p14:tracePt t="24442" x="1303338" y="1357313"/>
          <p14:tracePt t="24462" x="1295400" y="1330325"/>
          <p14:tracePt t="24482" x="1285875" y="1322388"/>
          <p14:tracePt t="24502" x="1276350" y="1303338"/>
          <p14:tracePt t="25080" x="1276350" y="1285875"/>
          <p14:tracePt t="25088" x="1276350" y="1258888"/>
          <p14:tracePt t="25095" x="1276350" y="1241425"/>
          <p14:tracePt t="25103" x="1276350" y="1223963"/>
          <p14:tracePt t="25122" x="1276350" y="1187450"/>
          <p14:tracePt t="25142" x="1276350" y="1160463"/>
          <p14:tracePt t="25162" x="1258888" y="1133475"/>
          <p14:tracePt t="25182" x="1258888" y="1116013"/>
          <p14:tracePt t="25202" x="1258888" y="1108075"/>
          <p14:tracePt t="25344" x="1258888" y="1098550"/>
          <p14:tracePt t="25367" x="1258888" y="1089025"/>
          <p14:tracePt t="25392" x="1258888" y="1081088"/>
          <p14:tracePt t="25408" x="1258888" y="1071563"/>
          <p14:tracePt t="25423" x="1268413" y="1062038"/>
          <p14:tracePt t="25431" x="1268413" y="1054100"/>
          <p14:tracePt t="25442" x="1276350" y="1044575"/>
          <p14:tracePt t="25463" x="1285875" y="1017588"/>
          <p14:tracePt t="25483" x="1312863" y="982663"/>
          <p14:tracePt t="25503" x="1322388" y="982663"/>
          <p14:tracePt t="25543" x="1322388" y="973138"/>
          <p14:tracePt t="25583" x="1330325" y="965200"/>
          <p14:tracePt t="26688" x="1347788" y="965200"/>
          <p14:tracePt t="26696" x="1357313" y="965200"/>
          <p14:tracePt t="26704" x="1374775" y="973138"/>
          <p14:tracePt t="26724" x="1401763" y="973138"/>
          <p14:tracePt t="26744" x="1490663" y="973138"/>
          <p14:tracePt t="26764" x="1598613" y="973138"/>
          <p14:tracePt t="26784" x="1731963" y="973138"/>
          <p14:tracePt t="26804" x="1776413" y="973138"/>
          <p14:tracePt t="26824" x="1795463" y="973138"/>
          <p14:tracePt t="26872" x="1803400" y="973138"/>
          <p14:tracePt t="26888" x="1822450" y="973138"/>
          <p14:tracePt t="26904" x="1839913" y="965200"/>
          <p14:tracePt t="26924" x="1866900" y="955675"/>
          <p14:tracePt t="26944" x="1928813" y="938213"/>
          <p14:tracePt t="26964" x="1982788" y="928688"/>
          <p14:tracePt t="26984" x="2044700" y="919163"/>
          <p14:tracePt t="27004" x="2054225" y="919163"/>
          <p14:tracePt t="27056" x="2062163" y="919163"/>
          <p14:tracePt t="27064" x="2071688" y="919163"/>
          <p14:tracePt t="27084" x="2081213" y="928688"/>
          <p14:tracePt t="27104" x="2116138" y="965200"/>
          <p14:tracePt t="27124" x="2143125" y="1000125"/>
          <p14:tracePt t="27144" x="2170113" y="1017588"/>
          <p14:tracePt t="27224" x="2179638" y="1017588"/>
          <p14:tracePt t="27232" x="2187575" y="1027113"/>
          <p14:tracePt t="27244" x="2197100" y="1027113"/>
          <p14:tracePt t="27264" x="2224088" y="1027113"/>
          <p14:tracePt t="27284" x="2232025" y="1027113"/>
          <p14:tracePt t="27328" x="2241550" y="1027113"/>
          <p14:tracePt t="27344" x="2251075" y="1027113"/>
          <p14:tracePt t="27364" x="2259013" y="1027113"/>
          <p14:tracePt t="28536" x="2259013" y="1036638"/>
          <p14:tracePt t="28544" x="2259013" y="1054100"/>
          <p14:tracePt t="28552" x="2259013" y="1062038"/>
          <p14:tracePt t="28565" x="2251075" y="1071563"/>
          <p14:tracePt t="28585" x="2251075" y="1081088"/>
          <p14:tracePt t="28608" x="2251075" y="1089025"/>
          <p14:tracePt t="28625" x="2241550" y="1098550"/>
          <p14:tracePt t="28672" x="2232025" y="1108075"/>
          <p14:tracePt t="28680" x="2224088" y="1108075"/>
          <p14:tracePt t="28688" x="2224088" y="1116013"/>
          <p14:tracePt t="28705" x="2214563" y="1125538"/>
          <p14:tracePt t="28725" x="2205038" y="1143000"/>
          <p14:tracePt t="28745" x="2187575" y="1160463"/>
          <p14:tracePt t="28765" x="2170113" y="1169988"/>
          <p14:tracePt t="28785" x="2116138" y="1196975"/>
          <p14:tracePt t="28805" x="2036763" y="1214438"/>
          <p14:tracePt t="28825" x="1919288" y="1231900"/>
          <p14:tracePt t="28845" x="1857375" y="1241425"/>
          <p14:tracePt t="28865" x="1785938" y="1241425"/>
          <p14:tracePt t="28885" x="1758950" y="1241425"/>
          <p14:tracePt t="28905" x="1751013" y="1241425"/>
          <p14:tracePt t="28945" x="1724025" y="1241425"/>
          <p14:tracePt t="28965" x="1670050" y="1241425"/>
          <p14:tracePt t="28985" x="1544638" y="1241425"/>
          <p14:tracePt t="29005" x="1401763" y="1241425"/>
          <p14:tracePt t="29025" x="1160463" y="1241425"/>
          <p14:tracePt t="29045" x="1062038" y="1241425"/>
          <p14:tracePt t="29065" x="1027113" y="1241425"/>
          <p14:tracePt t="29280" x="1027113" y="1250950"/>
          <p14:tracePt t="29296" x="1036638" y="1250950"/>
          <p14:tracePt t="29304" x="1054100" y="1250950"/>
          <p14:tracePt t="29312" x="1062038" y="1250950"/>
          <p14:tracePt t="29326" x="1071563" y="1250950"/>
          <p14:tracePt t="29346" x="1116013" y="1250950"/>
          <p14:tracePt t="29366" x="1143000" y="1250950"/>
          <p14:tracePt t="29386" x="1169988" y="1250950"/>
          <p14:tracePt t="29406" x="1179513" y="1250950"/>
          <p14:tracePt t="29426" x="1187450" y="1250950"/>
          <p14:tracePt t="29552" x="1196975" y="1250950"/>
          <p14:tracePt t="29560" x="1204913" y="1250950"/>
          <p14:tracePt t="29568" x="1214438" y="1250950"/>
          <p14:tracePt t="29586" x="1250950" y="1250950"/>
          <p14:tracePt t="29606" x="1285875" y="1250950"/>
          <p14:tracePt t="29626" x="1303338" y="1250950"/>
          <p14:tracePt t="29736" x="1312863" y="1250950"/>
          <p14:tracePt t="29760" x="1330325" y="1250950"/>
          <p14:tracePt t="29776" x="1339850" y="1250950"/>
          <p14:tracePt t="29784" x="1347788" y="1250950"/>
          <p14:tracePt t="29952" x="1357313" y="1258888"/>
          <p14:tracePt t="29968" x="1347788" y="1268413"/>
          <p14:tracePt t="29976" x="1347788" y="1276350"/>
          <p14:tracePt t="29986" x="1347788" y="1295400"/>
          <p14:tracePt t="30006" x="1339850" y="1303338"/>
          <p14:tracePt t="30026" x="1339850" y="1330325"/>
          <p14:tracePt t="30046" x="1339850" y="1366838"/>
          <p14:tracePt t="30066" x="1339850" y="1411288"/>
          <p14:tracePt t="30086" x="1339850" y="1438275"/>
          <p14:tracePt t="30106" x="1339850" y="1446213"/>
          <p14:tracePt t="30146" x="1339850" y="1473200"/>
          <p14:tracePt t="30166" x="1347788" y="1482725"/>
          <p14:tracePt t="30186" x="1357313" y="1500188"/>
          <p14:tracePt t="30206" x="1357313" y="1517650"/>
          <p14:tracePt t="30226" x="1374775" y="1554163"/>
          <p14:tracePt t="30266" x="1374775" y="1562100"/>
          <p14:tracePt t="30286" x="1374775" y="1581150"/>
          <p14:tracePt t="30728" x="1374775" y="1571625"/>
          <p14:tracePt t="30760" x="1374775" y="1562100"/>
          <p14:tracePt t="30776" x="1374775" y="1554163"/>
          <p14:tracePt t="30808" x="1374775" y="1544638"/>
          <p14:tracePt t="30816" x="1374775" y="1536700"/>
          <p14:tracePt t="30896" x="1374775" y="1527175"/>
          <p14:tracePt t="31064" x="1384300" y="1527175"/>
          <p14:tracePt t="31096" x="1393825" y="1527175"/>
          <p14:tracePt t="31104" x="1401763" y="1527175"/>
          <p14:tracePt t="31120" x="1411288" y="1527175"/>
          <p14:tracePt t="31136" x="1419225" y="1544638"/>
          <p14:tracePt t="31147" x="1428750" y="1544638"/>
          <p14:tracePt t="31167" x="1428750" y="1571625"/>
          <p14:tracePt t="31187" x="1446213" y="1608138"/>
          <p14:tracePt t="31207" x="1455738" y="1633538"/>
          <p14:tracePt t="31227" x="1473200" y="1660525"/>
          <p14:tracePt t="31247" x="1473200" y="1670050"/>
          <p14:tracePt t="31267" x="1473200" y="1679575"/>
          <p14:tracePt t="31320" x="1473200" y="1687513"/>
          <p14:tracePt t="31352" x="1473200" y="1697038"/>
          <p14:tracePt t="31360" x="1473200" y="1704975"/>
          <p14:tracePt t="31368" x="1473200" y="1714500"/>
          <p14:tracePt t="31387" x="1473200" y="1741488"/>
          <p14:tracePt t="31407" x="1473200" y="1758950"/>
          <p14:tracePt t="31427" x="1473200" y="1768475"/>
          <p14:tracePt t="31447" x="1473200" y="1785938"/>
          <p14:tracePt t="31467" x="1473200" y="1795463"/>
          <p14:tracePt t="32064" x="1455738" y="1785938"/>
          <p14:tracePt t="32072" x="1438275" y="1741488"/>
          <p14:tracePt t="32080" x="1438275" y="1714500"/>
          <p14:tracePt t="32088" x="1419225" y="1687513"/>
          <p14:tracePt t="32108" x="1401763" y="1643063"/>
          <p14:tracePt t="32128" x="1374775" y="1598613"/>
          <p14:tracePt t="32148" x="1366838" y="1581150"/>
          <p14:tracePt t="32168" x="1347788" y="1571625"/>
          <p14:tracePt t="32188" x="1330325" y="1571625"/>
          <p14:tracePt t="32208" x="1322388" y="1571625"/>
          <p14:tracePt t="32228" x="1312863" y="1571625"/>
          <p14:tracePt t="32268" x="1312863" y="1581150"/>
          <p14:tracePt t="32288" x="1312863" y="1598613"/>
          <p14:tracePt t="32308" x="1312863" y="1608138"/>
          <p14:tracePt t="32328" x="1312863" y="1616075"/>
          <p14:tracePt t="32368" x="1312863" y="1625600"/>
          <p14:tracePt t="32400" x="1312863" y="1633538"/>
          <p14:tracePt t="32416" x="1312863" y="1643063"/>
          <p14:tracePt t="32440" x="1312863" y="1652588"/>
          <p14:tracePt t="32448" x="1312863" y="1660525"/>
          <p14:tracePt t="32468" x="1322388" y="1679575"/>
          <p14:tracePt t="32488" x="1347788" y="1731963"/>
          <p14:tracePt t="32508" x="1366838" y="1758950"/>
          <p14:tracePt t="32528" x="1384300" y="1803400"/>
          <p14:tracePt t="32584" x="1384300" y="1812925"/>
          <p14:tracePt t="32600" x="1384300" y="1822450"/>
          <p14:tracePt t="32768" x="1384300" y="1830388"/>
          <p14:tracePt t="32776" x="1393825" y="1839913"/>
          <p14:tracePt t="32792" x="1393825" y="1847850"/>
          <p14:tracePt t="32808" x="1401763" y="1857375"/>
          <p14:tracePt t="46266" x="1401763" y="1830388"/>
          <p14:tracePt t="46274" x="1347788" y="1768475"/>
          <p14:tracePt t="46282" x="1276350" y="1714500"/>
          <p14:tracePt t="46299" x="1125538" y="1589088"/>
          <p14:tracePt t="46319" x="955675" y="1490663"/>
          <p14:tracePt t="46339" x="696913" y="1339850"/>
          <p14:tracePt t="46359" x="554038" y="1241425"/>
          <p14:tracePt t="46379" x="428625" y="1160463"/>
          <p14:tracePt t="46399" x="411163" y="1152525"/>
          <p14:tracePt t="46439" x="401638" y="1133475"/>
          <p14:tracePt t="46459" x="500063" y="1081088"/>
          <p14:tracePt t="46479" x="608013" y="1027113"/>
          <p14:tracePt t="46499" x="812800" y="938213"/>
          <p14:tracePt t="46519" x="965200" y="874713"/>
          <p14:tracePt t="46539" x="1241425" y="731838"/>
          <p14:tracePt t="46559" x="1419225" y="660400"/>
          <p14:tracePt t="46579" x="1598613" y="581025"/>
          <p14:tracePt t="46599" x="1704975" y="554038"/>
          <p14:tracePt t="46619" x="1955800" y="490538"/>
          <p14:tracePt t="46639" x="2116138" y="473075"/>
          <p14:tracePt t="46659" x="2259013" y="473075"/>
          <p14:tracePt t="46679" x="2286000" y="473075"/>
          <p14:tracePt t="46906" x="2312988" y="473075"/>
          <p14:tracePt t="46914" x="2347913" y="482600"/>
          <p14:tracePt t="46922" x="2419350" y="509588"/>
          <p14:tracePt t="46939" x="2536825" y="554038"/>
          <p14:tracePt t="46959" x="2633663" y="598488"/>
          <p14:tracePt t="46979" x="2786063" y="642938"/>
          <p14:tracePt t="46999" x="2857500" y="660400"/>
          <p14:tracePt t="47019" x="2938463" y="660400"/>
          <p14:tracePt t="47039" x="2965450" y="660400"/>
          <p14:tracePt t="47059" x="2973388" y="660400"/>
          <p14:tracePt t="47218" x="2982913" y="660400"/>
          <p14:tracePt t="47226" x="3000375" y="660400"/>
          <p14:tracePt t="47240" x="3009900" y="660400"/>
          <p14:tracePt t="47260" x="3027363" y="660400"/>
          <p14:tracePt t="47280" x="3054350" y="679450"/>
          <p14:tracePt t="47300" x="3116263" y="741363"/>
          <p14:tracePt t="47320" x="3170238" y="803275"/>
          <p14:tracePt t="47340" x="3214688" y="839788"/>
          <p14:tracePt t="47360" x="3232150" y="857250"/>
          <p14:tracePt t="47380" x="3295650" y="893763"/>
          <p14:tracePt t="47400" x="3367088" y="911225"/>
          <p14:tracePt t="47420" x="3446463" y="911225"/>
          <p14:tracePt t="47440" x="3473450" y="893763"/>
          <p14:tracePt t="47460" x="3482975" y="847725"/>
          <p14:tracePt t="47480" x="3500438" y="803275"/>
          <p14:tracePt t="47500" x="3509963" y="776288"/>
          <p14:tracePt t="47520" x="3527425" y="758825"/>
          <p14:tracePt t="47540" x="3554413" y="750888"/>
          <p14:tracePt t="47560" x="3581400" y="731838"/>
          <p14:tracePt t="47580" x="3608388" y="714375"/>
          <p14:tracePt t="47600" x="3633788" y="696913"/>
          <p14:tracePt t="47620" x="3679825" y="660400"/>
          <p14:tracePt t="47640" x="3697288" y="660400"/>
          <p14:tracePt t="47722" x="3679825" y="669925"/>
          <p14:tracePt t="47730" x="3660775" y="679450"/>
          <p14:tracePt t="47740" x="3652838" y="696913"/>
          <p14:tracePt t="47760" x="3625850" y="723900"/>
          <p14:tracePt t="47780" x="3589338" y="741363"/>
          <p14:tracePt t="47800" x="3571875" y="741363"/>
          <p14:tracePt t="47820" x="3544888" y="750888"/>
          <p14:tracePt t="47840" x="3527425" y="750888"/>
          <p14:tracePt t="47860" x="3482975" y="741363"/>
          <p14:tracePt t="47880" x="3473450" y="731838"/>
          <p14:tracePt t="47900" x="3446463" y="714375"/>
          <p14:tracePt t="47920" x="3429000" y="696913"/>
          <p14:tracePt t="47940" x="3367088" y="669925"/>
          <p14:tracePt t="47960" x="3295650" y="633413"/>
          <p14:tracePt t="47980" x="3241675" y="615950"/>
          <p14:tracePt t="48000" x="3197225" y="598488"/>
          <p14:tracePt t="48020" x="3108325" y="598488"/>
          <p14:tracePt t="48040" x="3054350" y="598488"/>
          <p14:tracePt t="48060" x="3000375" y="598488"/>
          <p14:tracePt t="48434" x="3017838" y="598488"/>
          <p14:tracePt t="48443" x="3044825" y="598488"/>
          <p14:tracePt t="48450" x="3071813" y="598488"/>
          <p14:tracePt t="48461" x="3081338" y="598488"/>
          <p14:tracePt t="48481" x="3089275" y="598488"/>
          <p14:tracePt t="48501" x="3108325" y="598488"/>
          <p14:tracePt t="48521" x="3116263" y="598488"/>
          <p14:tracePt t="49242" x="3133725" y="598488"/>
          <p14:tracePt t="49250" x="3152775" y="598488"/>
          <p14:tracePt t="49261" x="3152775" y="608013"/>
          <p14:tracePt t="49281" x="3170238" y="608013"/>
          <p14:tracePt t="49301" x="3197225" y="625475"/>
          <p14:tracePt t="49321" x="3214688" y="633413"/>
          <p14:tracePt t="49341" x="3232150" y="652463"/>
          <p14:tracePt t="49361" x="3241675" y="660400"/>
          <p14:tracePt t="49381" x="3259138" y="669925"/>
          <p14:tracePt t="49401" x="3276600" y="679450"/>
          <p14:tracePt t="49421" x="3303588" y="696913"/>
          <p14:tracePt t="49441" x="3330575" y="704850"/>
          <p14:tracePt t="49461" x="3340100" y="714375"/>
          <p14:tracePt t="49490" x="3348038" y="723900"/>
          <p14:tracePt t="49691" x="3348038" y="731838"/>
          <p14:tracePt t="49699" x="3348038" y="741363"/>
          <p14:tracePt t="49714" x="3348038" y="750888"/>
          <p14:tracePt t="49730" x="3348038" y="758825"/>
          <p14:tracePt t="49742" x="3348038" y="768350"/>
          <p14:tracePt t="49778" x="3348038" y="776288"/>
          <p14:tracePt t="49826" x="3348038" y="785813"/>
          <p14:tracePt t="49842" x="3348038" y="795338"/>
          <p14:tracePt t="49906" x="3348038" y="803275"/>
          <p14:tracePt t="49931" x="3348038" y="812800"/>
          <p14:tracePt t="49954" x="3348038" y="822325"/>
          <p14:tracePt t="49978" x="3348038" y="830263"/>
          <p14:tracePt t="49986" x="3340100" y="847725"/>
          <p14:tracePt t="49994" x="3340100" y="857250"/>
          <p14:tracePt t="50002" x="3330575" y="857250"/>
          <p14:tracePt t="50022" x="3322638" y="884238"/>
          <p14:tracePt t="50042" x="3295650" y="901700"/>
          <p14:tracePt t="50082" x="3276600" y="919163"/>
          <p14:tracePt t="50419" x="3295650" y="901700"/>
          <p14:tracePt t="50426" x="3330575" y="893763"/>
          <p14:tracePt t="50434" x="3357563" y="884238"/>
          <p14:tracePt t="50442" x="3394075" y="874713"/>
          <p14:tracePt t="50462" x="3446463" y="857250"/>
          <p14:tracePt t="50482" x="3473450" y="857250"/>
          <p14:tracePt t="50502" x="3482975" y="857250"/>
          <p14:tracePt t="50542" x="3490913" y="857250"/>
          <p14:tracePt t="50586" x="3500438" y="857250"/>
          <p14:tracePt t="50594" x="3509963" y="857250"/>
          <p14:tracePt t="50602" x="3517900" y="857250"/>
          <p14:tracePt t="50622" x="3554413" y="857250"/>
          <p14:tracePt t="50642" x="3581400" y="857250"/>
          <p14:tracePt t="50662" x="3598863" y="857250"/>
          <p14:tracePt t="50682" x="3643313" y="857250"/>
          <p14:tracePt t="50702" x="3714750" y="847725"/>
          <p14:tracePt t="50722" x="3795713" y="830263"/>
          <p14:tracePt t="50742" x="3813175" y="830263"/>
          <p14:tracePt t="50762" x="3840163" y="812800"/>
          <p14:tracePt t="50923" x="3840163" y="822325"/>
          <p14:tracePt t="50931" x="3822700" y="822325"/>
          <p14:tracePt t="50942" x="3776663" y="839788"/>
          <p14:tracePt t="50962" x="3625850" y="874713"/>
          <p14:tracePt t="50982" x="3490913" y="893763"/>
          <p14:tracePt t="51003" x="3286125" y="893763"/>
          <p14:tracePt t="51023" x="3179763" y="893763"/>
          <p14:tracePt t="51043" x="3071813" y="893763"/>
          <p14:tracePt t="51063" x="3017838" y="893763"/>
          <p14:tracePt t="51083" x="2938463" y="893763"/>
          <p14:tracePt t="51103" x="2884488" y="893763"/>
          <p14:tracePt t="51123" x="2795588" y="901700"/>
          <p14:tracePt t="51143" x="2751138" y="901700"/>
          <p14:tracePt t="51163" x="2741613" y="901700"/>
          <p14:tracePt t="51203" x="2732088" y="901700"/>
          <p14:tracePt t="51371" x="2751138" y="901700"/>
          <p14:tracePt t="51379" x="2776538" y="893763"/>
          <p14:tracePt t="51387" x="2830513" y="884238"/>
          <p14:tracePt t="51403" x="2911475" y="866775"/>
          <p14:tracePt t="51423" x="2965450" y="857250"/>
          <p14:tracePt t="51443" x="3054350" y="857250"/>
          <p14:tracePt t="51463" x="3108325" y="857250"/>
          <p14:tracePt t="51483" x="3152775" y="857250"/>
          <p14:tracePt t="51503" x="3160713" y="847725"/>
          <p14:tracePt t="51523" x="3170238" y="847725"/>
          <p14:tracePt t="51543" x="3179763" y="847725"/>
          <p14:tracePt t="51563" x="3224213" y="839788"/>
          <p14:tracePt t="51583" x="3286125" y="830263"/>
          <p14:tracePt t="51603" x="3429000" y="803275"/>
          <p14:tracePt t="51623" x="3536950" y="776288"/>
          <p14:tracePt t="51643" x="3714750" y="776288"/>
          <p14:tracePt t="51663" x="3848100" y="776288"/>
          <p14:tracePt t="51683" x="3990975" y="776288"/>
          <p14:tracePt t="51703" x="4062413" y="776288"/>
          <p14:tracePt t="51723" x="4108450" y="776288"/>
          <p14:tracePt t="51743" x="4125913" y="776288"/>
          <p14:tracePt t="51763" x="4170363" y="776288"/>
          <p14:tracePt t="51783" x="4224338" y="776288"/>
          <p14:tracePt t="51803" x="4286250" y="795338"/>
          <p14:tracePt t="51823" x="4303713" y="795338"/>
          <p14:tracePt t="51843" x="4313238" y="803275"/>
          <p14:tracePt t="51907" x="4322763" y="812800"/>
          <p14:tracePt t="51939" x="4322763" y="822325"/>
          <p14:tracePt t="51955" x="4313238" y="822325"/>
          <p14:tracePt t="51963" x="4303713" y="830263"/>
          <p14:tracePt t="51970" x="4295775" y="839788"/>
          <p14:tracePt t="51983" x="4268788" y="839788"/>
          <p14:tracePt t="52003" x="4152900" y="866775"/>
          <p14:tracePt t="52023" x="4054475" y="884238"/>
          <p14:tracePt t="52043" x="3946525" y="884238"/>
          <p14:tracePt t="52063" x="3894138" y="884238"/>
          <p14:tracePt t="52083" x="3830638" y="884238"/>
          <p14:tracePt t="52103" x="3813175" y="884238"/>
          <p14:tracePt t="52123" x="3803650" y="884238"/>
          <p14:tracePt t="52143" x="3759200" y="884238"/>
          <p14:tracePt t="52163" x="3660775" y="884238"/>
          <p14:tracePt t="52183" x="3554413" y="884238"/>
          <p14:tracePt t="52203" x="3367088" y="884238"/>
          <p14:tracePt t="52223" x="3251200" y="893763"/>
          <p14:tracePt t="52244" x="3205163" y="901700"/>
          <p14:tracePt t="52819" x="3214688" y="901700"/>
          <p14:tracePt t="52827" x="3224213" y="901700"/>
          <p14:tracePt t="52947" x="3232150" y="901700"/>
          <p14:tracePt t="52955" x="3241675" y="901700"/>
          <p14:tracePt t="52971" x="3251200" y="901700"/>
          <p14:tracePt t="52984" x="3259138" y="901700"/>
          <p14:tracePt t="53004" x="3303588" y="901700"/>
          <p14:tracePt t="53024" x="3330575" y="901700"/>
          <p14:tracePt t="53044" x="3357563" y="901700"/>
          <p14:tracePt t="53064" x="3367088" y="901700"/>
          <p14:tracePt t="53084" x="3375025" y="901700"/>
          <p14:tracePt t="53104" x="3394075" y="901700"/>
          <p14:tracePt t="53124" x="3455988" y="911225"/>
          <p14:tracePt t="53144" x="3490913" y="919163"/>
          <p14:tracePt t="53164" x="3517900" y="928688"/>
          <p14:tracePt t="53184" x="3536950" y="928688"/>
          <p14:tracePt t="53204" x="3554413" y="928688"/>
          <p14:tracePt t="53224" x="3581400" y="928688"/>
          <p14:tracePt t="53244" x="3625850" y="928688"/>
          <p14:tracePt t="53264" x="3633788" y="928688"/>
          <p14:tracePt t="53284" x="3652838" y="928688"/>
          <p14:tracePt t="53304" x="3660775" y="928688"/>
          <p14:tracePt t="54251" x="3679825" y="919163"/>
          <p14:tracePt t="54259" x="3714750" y="911225"/>
          <p14:tracePt t="54267" x="3759200" y="911225"/>
          <p14:tracePt t="54285" x="3803650" y="911225"/>
          <p14:tracePt t="54305" x="3830638" y="911225"/>
          <p14:tracePt t="54325" x="3848100" y="911225"/>
          <p14:tracePt t="54365" x="3857625" y="911225"/>
          <p14:tracePt t="54403" x="3867150" y="911225"/>
          <p14:tracePt t="54419" x="3875088" y="911225"/>
          <p14:tracePt t="54427" x="3894138" y="911225"/>
          <p14:tracePt t="54445" x="3919538" y="911225"/>
          <p14:tracePt t="54465" x="3965575" y="911225"/>
          <p14:tracePt t="54485" x="4000500" y="911225"/>
          <p14:tracePt t="54555" x="4017963" y="901700"/>
          <p14:tracePt t="54603" x="4037013" y="893763"/>
          <p14:tracePt t="54611" x="4044950" y="893763"/>
          <p14:tracePt t="54619" x="4071938" y="884238"/>
          <p14:tracePt t="54627" x="4116388" y="884238"/>
          <p14:tracePt t="54645" x="4197350" y="874713"/>
          <p14:tracePt t="54665" x="4303713" y="857250"/>
          <p14:tracePt t="54685" x="4375150" y="839788"/>
          <p14:tracePt t="54739" x="4384675" y="839788"/>
          <p14:tracePt t="54763" x="4402138" y="839788"/>
          <p14:tracePt t="54787" x="4411663" y="839788"/>
          <p14:tracePt t="54803" x="4419600" y="839788"/>
          <p14:tracePt t="54811" x="4429125" y="830263"/>
          <p14:tracePt t="54825" x="4438650" y="830263"/>
          <p14:tracePt t="54846" x="4456113" y="830263"/>
          <p14:tracePt t="54866" x="4473575" y="822325"/>
          <p14:tracePt t="54886" x="4510088" y="812800"/>
          <p14:tracePt t="54926" x="4518025" y="812800"/>
          <p14:tracePt t="54995" x="4527550" y="812800"/>
          <p14:tracePt t="55131" x="4537075" y="812800"/>
          <p14:tracePt t="55139" x="4545013" y="812800"/>
          <p14:tracePt t="55163" x="4554538" y="812800"/>
          <p14:tracePt t="55179" x="4562475" y="812800"/>
          <p14:tracePt t="55187" x="4589463" y="812800"/>
          <p14:tracePt t="55206" x="4633913" y="812800"/>
          <p14:tracePt t="55226" x="4679950" y="812800"/>
          <p14:tracePt t="55246" x="4759325" y="803275"/>
          <p14:tracePt t="55266" x="4795838" y="803275"/>
          <p14:tracePt t="55286" x="4902200" y="785813"/>
          <p14:tracePt t="55306" x="4973638" y="768350"/>
          <p14:tracePt t="55326" x="5108575" y="731838"/>
          <p14:tracePt t="55346" x="5143500" y="731838"/>
          <p14:tracePt t="55366" x="5205413" y="723900"/>
          <p14:tracePt t="55386" x="5224463" y="714375"/>
          <p14:tracePt t="55406" x="5241925" y="714375"/>
          <p14:tracePt t="55426" x="5286375" y="714375"/>
          <p14:tracePt t="55446" x="5367338" y="714375"/>
          <p14:tracePt t="55466" x="5411788" y="714375"/>
          <p14:tracePt t="55486" x="5483225" y="714375"/>
          <p14:tracePt t="55506" x="5500688" y="714375"/>
          <p14:tracePt t="55526" x="5510213" y="714375"/>
          <p14:tracePt t="55546" x="5527675" y="714375"/>
          <p14:tracePt t="55566" x="5554663" y="714375"/>
          <p14:tracePt t="55586" x="5589588" y="714375"/>
          <p14:tracePt t="55606" x="5608638" y="714375"/>
          <p14:tracePt t="55646" x="5608638" y="723900"/>
          <p14:tracePt t="55667" x="5616575" y="731838"/>
          <p14:tracePt t="55686" x="5626100" y="731838"/>
          <p14:tracePt t="55706" x="5626100" y="741363"/>
          <p14:tracePt t="55726" x="5626100" y="750888"/>
          <p14:tracePt t="55746" x="5626100" y="768350"/>
          <p14:tracePt t="55766" x="5626100" y="776288"/>
          <p14:tracePt t="55806" x="5626100" y="785813"/>
          <p14:tracePt t="55826" x="5626100" y="803275"/>
          <p14:tracePt t="55846" x="5616575" y="812800"/>
          <p14:tracePt t="55866" x="5616575" y="822325"/>
          <p14:tracePt t="55886" x="5608638" y="839788"/>
          <p14:tracePt t="55906" x="5608638" y="847725"/>
          <p14:tracePt t="55926" x="5599113" y="866775"/>
          <p14:tracePt t="55947" x="5589588" y="884238"/>
          <p14:tracePt t="55986" x="5589588" y="893763"/>
          <p14:tracePt t="56006" x="5581650" y="893763"/>
          <p14:tracePt t="56051" x="5581650" y="911225"/>
          <p14:tracePt t="56067" x="5572125" y="911225"/>
          <p14:tracePt t="56075" x="5562600" y="919163"/>
          <p14:tracePt t="56091" x="5554663" y="928688"/>
          <p14:tracePt t="56107" x="5545138" y="928688"/>
          <p14:tracePt t="56127" x="5537200" y="938213"/>
          <p14:tracePt t="56163" x="5518150" y="946150"/>
          <p14:tracePt t="56307" x="5518150" y="955675"/>
          <p14:tracePt t="56675" x="5537200" y="955675"/>
          <p14:tracePt t="56683" x="5572125" y="946150"/>
          <p14:tracePt t="56691" x="5616575" y="928688"/>
          <p14:tracePt t="56707" x="5688013" y="893763"/>
          <p14:tracePt t="56727" x="5741988" y="884238"/>
          <p14:tracePt t="56747" x="5786438" y="874713"/>
          <p14:tracePt t="56767" x="5795963" y="874713"/>
          <p14:tracePt t="56811" x="5803900" y="866775"/>
          <p14:tracePt t="56827" x="5813425" y="866775"/>
          <p14:tracePt t="56847" x="5867400" y="866775"/>
          <p14:tracePt t="56867" x="5991225" y="866775"/>
          <p14:tracePt t="56887" x="6072188" y="866775"/>
          <p14:tracePt t="56907" x="6134100" y="866775"/>
          <p14:tracePt t="56927" x="6153150" y="866775"/>
          <p14:tracePt t="56979" x="6161088" y="857250"/>
          <p14:tracePt t="56995" x="6180138" y="857250"/>
          <p14:tracePt t="57007" x="6188075" y="857250"/>
          <p14:tracePt t="57027" x="6205538" y="857250"/>
          <p14:tracePt t="57047" x="6224588" y="857250"/>
          <p14:tracePt t="57067" x="6251575" y="857250"/>
          <p14:tracePt t="57087" x="6286500" y="857250"/>
          <p14:tracePt t="57107" x="6330950" y="857250"/>
          <p14:tracePt t="57127" x="6384925" y="857250"/>
          <p14:tracePt t="57147" x="6456363" y="857250"/>
          <p14:tracePt t="57167" x="6491288" y="857250"/>
          <p14:tracePt t="57187" x="6527800" y="857250"/>
          <p14:tracePt t="57207" x="6537325" y="857250"/>
          <p14:tracePt t="57227" x="6545263" y="866775"/>
          <p14:tracePt t="57267" x="6554788" y="866775"/>
          <p14:tracePt t="57287" x="6562725" y="866775"/>
          <p14:tracePt t="60028" x="6572250" y="866775"/>
          <p14:tracePt t="60036" x="6554788" y="866775"/>
          <p14:tracePt t="60050" x="6527800" y="857250"/>
          <p14:tracePt t="60070" x="6483350" y="847725"/>
          <p14:tracePt t="60090" x="6429375" y="847725"/>
          <p14:tracePt t="60110" x="6215063" y="847725"/>
          <p14:tracePt t="60130" x="6027738" y="847725"/>
          <p14:tracePt t="60150" x="5732463" y="847725"/>
          <p14:tracePt t="60170" x="5554663" y="847725"/>
          <p14:tracePt t="60190" x="5303838" y="847725"/>
          <p14:tracePt t="60210" x="5180013" y="847725"/>
          <p14:tracePt t="60230" x="5108575" y="847725"/>
          <p14:tracePt t="60250" x="5089525" y="847725"/>
          <p14:tracePt t="60270" x="5072063" y="847725"/>
          <p14:tracePt t="60452" x="5081588" y="847725"/>
          <p14:tracePt t="60652" x="5054600" y="822325"/>
          <p14:tracePt t="60660" x="4965700" y="795338"/>
          <p14:tracePt t="60670" x="4830763" y="776288"/>
          <p14:tracePt t="60690" x="4491038" y="723900"/>
          <p14:tracePt t="60710" x="3830638" y="714375"/>
          <p14:tracePt t="60730" x="3268663" y="714375"/>
          <p14:tracePt t="60750" x="2589213" y="714375"/>
          <p14:tracePt t="60770" x="2339975" y="714375"/>
          <p14:tracePt t="60790" x="2098675" y="714375"/>
          <p14:tracePt t="60810" x="2000250" y="723900"/>
          <p14:tracePt t="60830" x="1884363" y="741363"/>
          <p14:tracePt t="60850" x="1803400" y="758825"/>
          <p14:tracePt t="60870" x="1643063" y="795338"/>
          <p14:tracePt t="60890" x="1527175" y="822325"/>
          <p14:tracePt t="60910" x="1428750" y="839788"/>
          <p14:tracePt t="60930" x="1411288" y="839788"/>
          <p14:tracePt t="60950" x="1401763" y="847725"/>
          <p14:tracePt t="60990" x="1384300" y="857250"/>
          <p14:tracePt t="61010" x="1374775" y="866775"/>
          <p14:tracePt t="61050" x="1366838" y="866775"/>
          <p14:tracePt t="61172" x="1347788" y="866775"/>
          <p14:tracePt t="61180" x="1330325" y="866775"/>
          <p14:tracePt t="61190" x="1322388" y="866775"/>
          <p14:tracePt t="61210" x="1312863" y="866775"/>
          <p14:tracePt t="61231" x="1303338" y="866775"/>
          <p14:tracePt t="61252" x="1295400" y="866775"/>
          <p14:tracePt t="61271" x="1285875" y="866775"/>
          <p14:tracePt t="61291" x="1258888" y="866775"/>
          <p14:tracePt t="61311" x="1196975" y="866775"/>
          <p14:tracePt t="61331" x="1160463" y="866775"/>
          <p14:tracePt t="61351" x="1116013" y="874713"/>
          <p14:tracePt t="61371" x="1089025" y="884238"/>
          <p14:tracePt t="61391" x="1062038" y="911225"/>
          <p14:tracePt t="61411" x="1044575" y="919163"/>
          <p14:tracePt t="61431" x="1027113" y="946150"/>
          <p14:tracePt t="61471" x="1017588" y="965200"/>
          <p14:tracePt t="61491" x="1009650" y="982663"/>
          <p14:tracePt t="61511" x="1000125" y="1017588"/>
          <p14:tracePt t="61531" x="990600" y="1054100"/>
          <p14:tracePt t="61551" x="982663" y="1108075"/>
          <p14:tracePt t="61571" x="973138" y="1152525"/>
          <p14:tracePt t="61591" x="973138" y="1160463"/>
          <p14:tracePt t="63900" x="973138" y="1169988"/>
          <p14:tracePt t="63908" x="973138" y="1187450"/>
          <p14:tracePt t="63916" x="973138" y="1231900"/>
          <p14:tracePt t="63933" x="1009650" y="1312863"/>
          <p14:tracePt t="63953" x="1054100" y="1401763"/>
          <p14:tracePt t="63973" x="1089025" y="1527175"/>
          <p14:tracePt t="63993" x="1116013" y="1625600"/>
          <p14:tracePt t="64013" x="1143000" y="1812925"/>
          <p14:tracePt t="64033" x="1169988" y="1938338"/>
          <p14:tracePt t="64053" x="1214438" y="2152650"/>
          <p14:tracePt t="64073" x="1258888" y="2322513"/>
          <p14:tracePt t="64093" x="1303338" y="2589213"/>
          <p14:tracePt t="64113" x="1312863" y="2732088"/>
          <p14:tracePt t="64133" x="1312863" y="2955925"/>
          <p14:tracePt t="64153" x="1322388" y="3133725"/>
          <p14:tracePt t="64173" x="1330325" y="3402013"/>
          <p14:tracePt t="64193" x="1357313" y="3571875"/>
          <p14:tracePt t="64213" x="1401763" y="3803650"/>
          <p14:tracePt t="64233" x="1438275" y="3929063"/>
          <p14:tracePt t="64253" x="1490663" y="4116388"/>
          <p14:tracePt t="64273" x="1544638" y="4251325"/>
          <p14:tracePt t="64293" x="1581150" y="4411663"/>
          <p14:tracePt t="64313" x="1598613" y="4500563"/>
          <p14:tracePt t="64333" x="1625600" y="4581525"/>
          <p14:tracePt t="64353" x="1625600" y="4598988"/>
          <p14:tracePt t="64373" x="1625600" y="4616450"/>
          <p14:tracePt t="64393" x="1633538" y="4625975"/>
          <p14:tracePt t="64644" x="1633538" y="4633913"/>
          <p14:tracePt t="64652" x="1633538" y="4652963"/>
          <p14:tracePt t="64660" x="1633538" y="4687888"/>
          <p14:tracePt t="64673" x="1633538" y="4732338"/>
          <p14:tracePt t="64693" x="1633538" y="4867275"/>
          <p14:tracePt t="64713" x="1643063" y="4946650"/>
          <p14:tracePt t="64733" x="1643063" y="5126038"/>
          <p14:tracePt t="64753" x="1643063" y="5251450"/>
          <p14:tracePt t="64773" x="1660525" y="5411788"/>
          <p14:tracePt t="64793" x="1660525" y="5491163"/>
          <p14:tracePt t="64813" x="1670050" y="5608638"/>
          <p14:tracePt t="64833" x="1679575" y="5688013"/>
          <p14:tracePt t="64853" x="1704975" y="5795963"/>
          <p14:tracePt t="64873" x="1704975" y="5813425"/>
          <p14:tracePt t="64913" x="1714500" y="5830888"/>
          <p14:tracePt t="64933" x="1741488" y="5894388"/>
          <p14:tracePt t="64953" x="1776413" y="5973763"/>
          <p14:tracePt t="64973" x="1795463" y="6081713"/>
          <p14:tracePt t="64993" x="1795463" y="6116638"/>
          <p14:tracePt t="65013" x="1795463" y="6134100"/>
          <p14:tracePt t="65252" x="1795463" y="6116638"/>
          <p14:tracePt t="65260" x="1785938" y="6108700"/>
          <p14:tracePt t="65274" x="1785938" y="6099175"/>
          <p14:tracePt t="65294" x="1758950" y="6062663"/>
          <p14:tracePt t="65314" x="1741488" y="6045200"/>
          <p14:tracePt t="65334" x="1687513" y="6000750"/>
          <p14:tracePt t="65354" x="1652588" y="5965825"/>
          <p14:tracePt t="65374" x="1608138" y="5946775"/>
          <p14:tracePt t="65394" x="1589088" y="5919788"/>
          <p14:tracePt t="65414" x="1554163" y="5875338"/>
          <p14:tracePt t="65434" x="1536700" y="5830888"/>
          <p14:tracePt t="65454" x="1509713" y="5768975"/>
          <p14:tracePt t="65474" x="1490663" y="5751513"/>
          <p14:tracePt t="65494" x="1482725" y="5741988"/>
          <p14:tracePt t="65514" x="1465263" y="5741988"/>
          <p14:tracePt t="65534" x="1411288" y="5741988"/>
          <p14:tracePt t="65554" x="1339850" y="5741988"/>
          <p14:tracePt t="65574" x="1276350" y="5741988"/>
          <p14:tracePt t="65594" x="1268413" y="5741988"/>
          <p14:tracePt t="65764" x="1285875" y="5741988"/>
          <p14:tracePt t="65780" x="1295400" y="5741988"/>
          <p14:tracePt t="65796" x="1303338" y="5741988"/>
          <p14:tracePt t="65812" x="1322388" y="5741988"/>
          <p14:tracePt t="65836" x="1330325" y="5741988"/>
          <p14:tracePt t="65844" x="1339850" y="5741988"/>
          <p14:tracePt t="65854" x="1347788" y="5741988"/>
          <p14:tracePt t="65874" x="1366838" y="5751513"/>
          <p14:tracePt t="65894" x="1374775" y="5751513"/>
          <p14:tracePt t="65914" x="1393825" y="5751513"/>
          <p14:tracePt t="65934" x="1401763" y="5751513"/>
          <p14:tracePt t="65974" x="1411288" y="5751513"/>
          <p14:tracePt t="65994" x="1428750" y="5751513"/>
          <p14:tracePt t="66014" x="1446213" y="5751513"/>
          <p14:tracePt t="66034" x="1465263" y="5751513"/>
          <p14:tracePt t="66054" x="1490663" y="5751513"/>
          <p14:tracePt t="66074" x="1500188" y="5751513"/>
          <p14:tracePt t="66094" x="1509713" y="5751513"/>
          <p14:tracePt t="66114" x="1517650" y="5751513"/>
          <p14:tracePt t="66134" x="1527175" y="5751513"/>
          <p14:tracePt t="66154" x="1544638" y="5751513"/>
          <p14:tracePt t="66174" x="1562100" y="5751513"/>
          <p14:tracePt t="66194" x="1571625" y="5751513"/>
          <p14:tracePt t="66196" x="1581150" y="5751513"/>
          <p14:tracePt t="66214" x="1589088" y="5741988"/>
          <p14:tracePt t="66234" x="1598613" y="5741988"/>
          <p14:tracePt t="66254" x="1625600" y="5741988"/>
          <p14:tracePt t="66274" x="1643063" y="5732463"/>
          <p14:tracePt t="66294" x="1660525" y="5732463"/>
          <p14:tracePt t="66836" x="1670050" y="5732463"/>
          <p14:tracePt t="66844" x="1679575" y="5732463"/>
          <p14:tracePt t="66855" x="1687513" y="5732463"/>
          <p14:tracePt t="66875" x="1731963" y="5732463"/>
          <p14:tracePt t="66895" x="1768475" y="5732463"/>
          <p14:tracePt t="66915" x="1776413" y="5732463"/>
          <p14:tracePt t="66935" x="1803400" y="5732463"/>
          <p14:tracePt t="66955" x="1812925" y="5732463"/>
          <p14:tracePt t="66975" x="1847850" y="5732463"/>
          <p14:tracePt t="66995" x="1874838" y="5732463"/>
          <p14:tracePt t="67015" x="1928813" y="5732463"/>
          <p14:tracePt t="67035" x="1955800" y="5732463"/>
          <p14:tracePt t="67055" x="2000250" y="5732463"/>
          <p14:tracePt t="67075" x="2009775" y="5732463"/>
          <p14:tracePt t="67164" x="2017713" y="5732463"/>
          <p14:tracePt t="67172" x="2027238" y="5732463"/>
          <p14:tracePt t="67180" x="2036763" y="5732463"/>
          <p14:tracePt t="67196" x="2062163" y="5741988"/>
          <p14:tracePt t="67215" x="2098675" y="5751513"/>
          <p14:tracePt t="67235" x="2133600" y="5776913"/>
          <p14:tracePt t="67255" x="2160588" y="5786438"/>
          <p14:tracePt t="67708" x="2160588" y="5795963"/>
          <p14:tracePt t="67740" x="2152650" y="5795963"/>
          <p14:tracePt t="67796" x="2143125" y="5795963"/>
          <p14:tracePt t="68421" x="2152650" y="5795963"/>
          <p14:tracePt t="68428" x="2170113" y="5795963"/>
          <p14:tracePt t="68436" x="2179638" y="5795963"/>
          <p14:tracePt t="68456" x="2205038" y="5795963"/>
          <p14:tracePt t="68476" x="2268538" y="5795963"/>
          <p14:tracePt t="68496" x="2286000" y="5795963"/>
          <p14:tracePt t="68589" x="2295525" y="5803900"/>
          <p14:tracePt t="68621" x="2303463" y="5803900"/>
          <p14:tracePt t="68628" x="2312988" y="5803900"/>
          <p14:tracePt t="68636" x="2322513" y="5813425"/>
          <p14:tracePt t="68656" x="2339975" y="5813425"/>
          <p14:tracePt t="68676" x="2366963" y="5813425"/>
          <p14:tracePt t="68764" x="2374900" y="5813425"/>
          <p14:tracePt t="68804" x="2384425" y="5813425"/>
          <p14:tracePt t="68820" x="2393950" y="5813425"/>
          <p14:tracePt t="68829" x="2401888" y="5813425"/>
          <p14:tracePt t="68844" x="2411413" y="5813425"/>
          <p14:tracePt t="68868" x="2419350" y="5813425"/>
          <p14:tracePt t="68884" x="2438400" y="5813425"/>
          <p14:tracePt t="68900" x="2446338" y="5813425"/>
          <p14:tracePt t="68917" x="2455863" y="5813425"/>
          <p14:tracePt t="68937" x="2473325" y="5822950"/>
          <p14:tracePt t="68957" x="2482850" y="5822950"/>
          <p14:tracePt t="68980" x="2490788" y="5822950"/>
          <p14:tracePt t="68997" x="2500313" y="5822950"/>
          <p14:tracePt t="69017" x="2509838" y="5822950"/>
          <p14:tracePt t="69037" x="2517775" y="5822950"/>
          <p14:tracePt t="69057" x="2536825" y="5822950"/>
          <p14:tracePt t="69077" x="2554288" y="5822950"/>
          <p14:tracePt t="69097" x="2571750" y="5813425"/>
          <p14:tracePt t="69117" x="2598738" y="5813425"/>
          <p14:tracePt t="69137" x="2608263" y="5813425"/>
          <p14:tracePt t="69157" x="2616200" y="5813425"/>
          <p14:tracePt t="69197" x="2625725" y="5803900"/>
          <p14:tracePt t="69217" x="2633663" y="5803900"/>
          <p14:tracePt t="69237" x="2652713" y="5803900"/>
          <p14:tracePt t="69257" x="2660650" y="5795963"/>
          <p14:tracePt t="69277" x="2670175" y="5795963"/>
          <p14:tracePt t="69297" x="2679700" y="5795963"/>
          <p14:tracePt t="69517" x="2687638" y="5795963"/>
          <p14:tracePt t="69541" x="2697163" y="5786438"/>
          <p14:tracePt t="69565" x="2714625" y="5786438"/>
          <p14:tracePt t="69580" x="2732088" y="5786438"/>
          <p14:tracePt t="69589" x="2741613" y="5776913"/>
          <p14:tracePt t="69605" x="2759075" y="5768975"/>
          <p14:tracePt t="69617" x="2768600" y="5768975"/>
          <p14:tracePt t="69637" x="2768600" y="5759450"/>
          <p14:tracePt t="69657" x="2776538" y="5759450"/>
          <p14:tracePt t="69677" x="2795588" y="5759450"/>
          <p14:tracePt t="69717" x="2803525" y="5759450"/>
          <p14:tracePt t="69749" x="2813050" y="5759450"/>
          <p14:tracePt t="76494" x="2822575" y="5759450"/>
          <p14:tracePt t="76501" x="2867025" y="5759450"/>
          <p14:tracePt t="76509" x="2911475" y="5759450"/>
          <p14:tracePt t="76522" x="2965450" y="5768975"/>
          <p14:tracePt t="76543" x="3044825" y="5776913"/>
          <p14:tracePt t="76563" x="3062288" y="5776913"/>
          <p14:tracePt t="76583" x="3071813" y="5776913"/>
          <p14:tracePt t="77054" x="3062288" y="5776913"/>
          <p14:tracePt t="77062" x="3054350" y="5776913"/>
          <p14:tracePt t="77093" x="3044825" y="5776913"/>
          <p14:tracePt t="77109" x="3036888" y="5776913"/>
          <p14:tracePt t="77117" x="3017838" y="5786438"/>
          <p14:tracePt t="77125" x="3009900" y="5786438"/>
          <p14:tracePt t="77143" x="2965450" y="5795963"/>
          <p14:tracePt t="77163" x="2894013" y="5813425"/>
          <p14:tracePt t="77183" x="2822575" y="5822950"/>
          <p14:tracePt t="77203" x="2813050" y="5830888"/>
          <p14:tracePt t="77223" x="2795588" y="5830888"/>
          <p14:tracePt t="77390" x="2803525" y="5830888"/>
          <p14:tracePt t="77414" x="2813050" y="5822950"/>
          <p14:tracePt t="77429" x="2822575" y="5822950"/>
          <p14:tracePt t="77437" x="2840038" y="5813425"/>
          <p14:tracePt t="77453" x="2847975" y="5803900"/>
          <p14:tracePt t="77463" x="2857500" y="5803900"/>
          <p14:tracePt t="77483" x="2867025" y="5803900"/>
          <p14:tracePt t="77503" x="2884488" y="5795963"/>
          <p14:tracePt t="77523" x="2911475" y="5786438"/>
          <p14:tracePt t="77543" x="2928938" y="5776913"/>
          <p14:tracePt t="77563" x="2955925" y="5776913"/>
          <p14:tracePt t="77583" x="2982913" y="5768975"/>
          <p14:tracePt t="77603" x="3000375" y="5768975"/>
          <p14:tracePt t="77623" x="3054350" y="5768975"/>
          <p14:tracePt t="77643" x="3098800" y="5768975"/>
          <p14:tracePt t="77663" x="3152775" y="5768975"/>
          <p14:tracePt t="77683" x="3170238" y="5768975"/>
          <p14:tracePt t="77703" x="3197225" y="5768975"/>
          <p14:tracePt t="77723" x="3214688" y="5768975"/>
          <p14:tracePt t="77743" x="3241675" y="5768975"/>
          <p14:tracePt t="77763" x="3276600" y="5768975"/>
          <p14:tracePt t="77783" x="3313113" y="5768975"/>
          <p14:tracePt t="77803" x="3330575" y="5776913"/>
          <p14:tracePt t="77824" x="3340100" y="5776913"/>
          <p14:tracePt t="77878" x="3348038" y="5776913"/>
          <p14:tracePt t="78086" x="3348038" y="5786438"/>
          <p14:tracePt t="79006" x="3367088" y="5795963"/>
          <p14:tracePt t="79014" x="3375025" y="5813425"/>
          <p14:tracePt t="79024" x="3384550" y="5813425"/>
          <p14:tracePt t="79044" x="3357563" y="5830888"/>
          <p14:tracePt t="79064" x="3357563" y="5840413"/>
          <p14:tracePt t="79084" x="3367088" y="5848350"/>
          <p14:tracePt t="79105" x="3375025" y="5857875"/>
          <p14:tracePt t="79142" x="3384550" y="5867400"/>
          <p14:tracePt t="79158" x="3394075" y="5867400"/>
          <p14:tracePt t="79166" x="3394075" y="5875338"/>
          <p14:tracePt t="79185" x="3419475" y="5884863"/>
          <p14:tracePt t="79205" x="3429000" y="5894388"/>
          <p14:tracePt t="79206" x="3429000" y="5902325"/>
          <p14:tracePt t="79225" x="3446463" y="5911850"/>
          <p14:tracePt t="79382" x="3446463" y="5902325"/>
          <p14:tracePt t="79398" x="3446463" y="5894388"/>
          <p14:tracePt t="79406" x="3455988" y="5884863"/>
          <p14:tracePt t="79414" x="3455988" y="5875338"/>
          <p14:tracePt t="79425" x="3455988" y="5867400"/>
          <p14:tracePt t="79445" x="3455988" y="5848350"/>
          <p14:tracePt t="79465" x="3465513" y="5822950"/>
          <p14:tracePt t="79485" x="3465513" y="5813425"/>
          <p14:tracePt t="79505" x="3465513" y="5795963"/>
          <p14:tracePt t="79525" x="3465513" y="5786438"/>
          <p14:tracePt t="79545" x="3465513" y="5768975"/>
          <p14:tracePt t="79565" x="3465513" y="5759450"/>
          <p14:tracePt t="79585" x="3473450" y="5751513"/>
          <p14:tracePt t="79605" x="3482975" y="5732463"/>
          <p14:tracePt t="79702" x="3490913" y="5732463"/>
          <p14:tracePt t="79710" x="3500438" y="5732463"/>
          <p14:tracePt t="79726" x="3509963" y="5732463"/>
          <p14:tracePt t="79766" x="3509963" y="5741988"/>
          <p14:tracePt t="79774" x="3517900" y="5751513"/>
          <p14:tracePt t="79785" x="3527425" y="5759450"/>
          <p14:tracePt t="79805" x="3527425" y="5768975"/>
          <p14:tracePt t="79825" x="3544888" y="5803900"/>
          <p14:tracePt t="79845" x="3554413" y="5813425"/>
          <p14:tracePt t="79865" x="3562350" y="5830888"/>
          <p14:tracePt t="79926" x="3562350" y="5848350"/>
          <p14:tracePt t="80086" x="3571875" y="5848350"/>
          <p14:tracePt t="80110" x="3581400" y="5840413"/>
          <p14:tracePt t="80118" x="3589338" y="5830888"/>
          <p14:tracePt t="80134" x="3598863" y="5822950"/>
          <p14:tracePt t="80145" x="3625850" y="5813425"/>
          <p14:tracePt t="80165" x="3670300" y="5803900"/>
          <p14:tracePt t="80185" x="3679825" y="5803900"/>
          <p14:tracePt t="80205" x="3705225" y="5803900"/>
          <p14:tracePt t="80225" x="3714750" y="5803900"/>
          <p14:tracePt t="80245" x="3741738" y="5813425"/>
          <p14:tracePt t="80265" x="3768725" y="5840413"/>
          <p14:tracePt t="80285" x="3776663" y="5857875"/>
          <p14:tracePt t="80305" x="3776663" y="5867400"/>
          <p14:tracePt t="80325" x="3776663" y="5875338"/>
          <p14:tracePt t="80345" x="3776663" y="5884863"/>
          <p14:tracePt t="80365" x="3776663" y="5911850"/>
          <p14:tracePt t="80385" x="3776663" y="5929313"/>
          <p14:tracePt t="80405" x="3776663" y="5965825"/>
          <p14:tracePt t="80426" x="3759200" y="5973763"/>
          <p14:tracePt t="80446" x="3751263" y="5983288"/>
          <p14:tracePt t="80466" x="3741738" y="5991225"/>
          <p14:tracePt t="80542" x="3724275" y="5991225"/>
          <p14:tracePt t="80550" x="3714750" y="5983288"/>
          <p14:tracePt t="80566" x="3705225" y="5973763"/>
          <p14:tracePt t="80574" x="3697288" y="5956300"/>
          <p14:tracePt t="80590" x="3705225" y="5946775"/>
          <p14:tracePt t="80606" x="3705225" y="5929313"/>
          <p14:tracePt t="80626" x="3705225" y="5902325"/>
          <p14:tracePt t="80646" x="3705225" y="5894388"/>
          <p14:tracePt t="80666" x="3697288" y="5867400"/>
          <p14:tracePt t="80686" x="3697288" y="5857875"/>
          <p14:tracePt t="80726" x="3697288" y="5848350"/>
          <p14:tracePt t="80746" x="3697288" y="5840413"/>
          <p14:tracePt t="81102" x="3705225" y="5830888"/>
          <p14:tracePt t="81126" x="3705225" y="5822950"/>
          <p14:tracePt t="81182" x="3714750" y="5822950"/>
          <p14:tracePt t="81862" x="3714750" y="5813425"/>
          <p14:tracePt t="81870" x="3724275" y="5813425"/>
          <p14:tracePt t="81878" x="3732213" y="5803900"/>
          <p14:tracePt t="81902" x="3741738" y="5803900"/>
          <p14:tracePt t="81926" x="3751263" y="5803900"/>
          <p14:tracePt t="81974" x="3759200" y="5795963"/>
          <p14:tracePt t="81990" x="3759200" y="5786438"/>
          <p14:tracePt t="81998" x="3759200" y="5776913"/>
          <p14:tracePt t="82007" x="3759200" y="5768975"/>
          <p14:tracePt t="82027" x="3759200" y="5741988"/>
          <p14:tracePt t="82047" x="3759200" y="5724525"/>
          <p14:tracePt t="82067" x="3759200" y="5715000"/>
          <p14:tracePt t="82087" x="3759200" y="5705475"/>
          <p14:tracePt t="82127" x="3759200" y="5697538"/>
          <p14:tracePt t="82750" x="3759200" y="5688013"/>
          <p14:tracePt t="82766" x="3759200" y="5680075"/>
          <p14:tracePt t="82790" x="3759200" y="5661025"/>
          <p14:tracePt t="82798" x="3751263" y="5643563"/>
          <p14:tracePt t="82807" x="3741738" y="5608638"/>
          <p14:tracePt t="82827" x="3724275" y="5491163"/>
          <p14:tracePt t="82847" x="3705225" y="5286375"/>
          <p14:tracePt t="82867" x="3705225" y="5108575"/>
          <p14:tracePt t="82887" x="3705225" y="4840288"/>
          <p14:tracePt t="82907" x="3705225" y="4652963"/>
          <p14:tracePt t="82927" x="3660775" y="4303713"/>
          <p14:tracePt t="82947" x="3554413" y="4010025"/>
          <p14:tracePt t="82967" x="3367088" y="3482975"/>
          <p14:tracePt t="82988" x="3286125" y="3187700"/>
          <p14:tracePt t="83008" x="3214688" y="2830513"/>
          <p14:tracePt t="83028" x="3179763" y="2625725"/>
          <p14:tracePt t="83048" x="3089275" y="2322513"/>
          <p14:tracePt t="83068" x="2990850" y="2133600"/>
          <p14:tracePt t="83088" x="2884488" y="1901825"/>
          <p14:tracePt t="83108" x="2840038" y="1812925"/>
          <p14:tracePt t="83128" x="2795588" y="1758950"/>
          <p14:tracePt t="83148" x="2795588" y="1751013"/>
          <p14:tracePt t="83188" x="2795588" y="1731963"/>
          <p14:tracePt t="83358" x="2813050" y="1731963"/>
          <p14:tracePt t="83366" x="2867025" y="1731963"/>
          <p14:tracePt t="83375" x="2973388" y="1714500"/>
          <p14:tracePt t="83388" x="3044825" y="1687513"/>
          <p14:tracePt t="83408" x="3116263" y="1643063"/>
          <p14:tracePt t="83428" x="3133725" y="1616075"/>
          <p14:tracePt t="83448" x="3179763" y="1490663"/>
          <p14:tracePt t="83468" x="3197225" y="1428750"/>
          <p14:tracePt t="83488" x="3197225" y="1374775"/>
          <p14:tracePt t="83508" x="3197225" y="1330325"/>
          <p14:tracePt t="83528" x="3197225" y="1303338"/>
          <p14:tracePt t="83548" x="3205163" y="1285875"/>
          <p14:tracePt t="83568" x="3205163" y="1268413"/>
          <p14:tracePt t="83608" x="3205163" y="1258888"/>
          <p14:tracePt t="83628" x="3205163" y="1250950"/>
          <p14:tracePt t="83648" x="3205163" y="1223963"/>
          <p14:tracePt t="83668" x="3214688" y="1187450"/>
          <p14:tracePt t="83688" x="3251200" y="1116013"/>
          <p14:tracePt t="83708" x="3286125" y="1054100"/>
          <p14:tracePt t="83728" x="3348038" y="955675"/>
          <p14:tracePt t="83748" x="3375025" y="901700"/>
          <p14:tracePt t="83768" x="3411538" y="847725"/>
          <p14:tracePt t="83788" x="3429000" y="830263"/>
          <p14:tracePt t="83808" x="3473450" y="812800"/>
          <p14:tracePt t="83828" x="3482975" y="812800"/>
          <p14:tracePt t="83848" x="3490913" y="812800"/>
          <p14:tracePt t="83868" x="3509963" y="812800"/>
          <p14:tracePt t="83888" x="3527425" y="812800"/>
          <p14:tracePt t="83908" x="3536950" y="822325"/>
          <p14:tracePt t="83928" x="3562350" y="839788"/>
          <p14:tracePt t="83948" x="3562350" y="857250"/>
          <p14:tracePt t="83968" x="3589338" y="901700"/>
          <p14:tracePt t="83988" x="3608388" y="928688"/>
          <p14:tracePt t="84008" x="3633788" y="973138"/>
          <p14:tracePt t="84028" x="3652838" y="1000125"/>
          <p14:tracePt t="84048" x="3652838" y="1027113"/>
          <p14:tracePt t="84068" x="3633788" y="1027113"/>
          <p14:tracePt t="84088" x="3633788" y="1044575"/>
          <p14:tracePt t="84108" x="3633788" y="1054100"/>
          <p14:tracePt t="84128" x="3633788" y="1071563"/>
          <p14:tracePt t="84148" x="3633788" y="1081088"/>
          <p14:tracePt t="84168" x="3643313" y="1108075"/>
          <p14:tracePt t="84188" x="3652838" y="1125538"/>
          <p14:tracePt t="84208" x="3652838" y="1143000"/>
          <p14:tracePt t="84229" x="3652838" y="1160463"/>
          <p14:tracePt t="84249" x="3660775" y="1196975"/>
          <p14:tracePt t="84268" x="3660775" y="1204913"/>
          <p14:tracePt t="84289" x="3660775" y="1250950"/>
          <p14:tracePt t="84309" x="3660775" y="1295400"/>
          <p14:tracePt t="84329" x="3660775" y="1384300"/>
          <p14:tracePt t="84349" x="3660775" y="1428750"/>
          <p14:tracePt t="84369" x="3660775" y="1517650"/>
          <p14:tracePt t="84389" x="3660775" y="1598613"/>
          <p14:tracePt t="84409" x="3660775" y="1731963"/>
          <p14:tracePt t="84429" x="3660775" y="1839913"/>
          <p14:tracePt t="84449" x="3660775" y="2027238"/>
          <p14:tracePt t="84469" x="3660775" y="2133600"/>
          <p14:tracePt t="84489" x="3660775" y="2251075"/>
          <p14:tracePt t="84509" x="3660775" y="2312988"/>
          <p14:tracePt t="84529" x="3660775" y="2419350"/>
          <p14:tracePt t="84549" x="3660775" y="2473325"/>
          <p14:tracePt t="84569" x="3660775" y="2581275"/>
          <p14:tracePt t="84589" x="3652838" y="2660650"/>
          <p14:tracePt t="84609" x="3652838" y="2732088"/>
          <p14:tracePt t="84629" x="3652838" y="2776538"/>
          <p14:tracePt t="84649" x="3652838" y="2830513"/>
          <p14:tracePt t="84669" x="3652838" y="2874963"/>
          <p14:tracePt t="84689" x="3652838" y="3000375"/>
          <p14:tracePt t="84709" x="3652838" y="3108325"/>
          <p14:tracePt t="84729" x="3652838" y="3303588"/>
          <p14:tracePt t="84749" x="3652838" y="3429000"/>
          <p14:tracePt t="84769" x="3652838" y="3643313"/>
          <p14:tracePt t="84789" x="3652838" y="3803650"/>
          <p14:tracePt t="84809" x="3643313" y="4027488"/>
          <p14:tracePt t="84829" x="3616325" y="4160838"/>
          <p14:tracePt t="84849" x="3616325" y="4348163"/>
          <p14:tracePt t="84869" x="3616325" y="4473575"/>
          <p14:tracePt t="84889" x="3625850" y="4633913"/>
          <p14:tracePt t="84909" x="3616325" y="4768850"/>
          <p14:tracePt t="84929" x="3554413" y="4919663"/>
          <p14:tracePt t="84949" x="3509963" y="4991100"/>
          <p14:tracePt t="84969" x="3482975" y="5062538"/>
          <p14:tracePt t="84989" x="3473450" y="5089525"/>
          <p14:tracePt t="85009" x="3473450" y="5108575"/>
          <p14:tracePt t="85029" x="3473450" y="5116513"/>
          <p14:tracePt t="85255" x="3465513" y="5116513"/>
          <p14:tracePt t="85263" x="3465513" y="5133975"/>
          <p14:tracePt t="85271" x="3465513" y="5170488"/>
          <p14:tracePt t="85289" x="3438525" y="5251450"/>
          <p14:tracePt t="85309" x="3438525" y="5340350"/>
          <p14:tracePt t="85329" x="3419475" y="5446713"/>
          <p14:tracePt t="85349" x="3419475" y="5500688"/>
          <p14:tracePt t="85369" x="3419475" y="5554663"/>
          <p14:tracePt t="85389" x="3419475" y="5581650"/>
          <p14:tracePt t="85409" x="3419475" y="5599113"/>
          <p14:tracePt t="85449" x="3419475" y="5626100"/>
          <p14:tracePt t="85469" x="3419475" y="5653088"/>
          <p14:tracePt t="85490" x="3429000" y="5680075"/>
          <p14:tracePt t="85510" x="3438525" y="5680075"/>
          <p14:tracePt t="85530" x="3446463" y="5697538"/>
          <p14:tracePt t="85550" x="3455988" y="5705475"/>
          <p14:tracePt t="85570" x="3465513" y="5715000"/>
          <p14:tracePt t="85590" x="3465513" y="5724525"/>
          <p14:tracePt t="85610" x="3482975" y="5732463"/>
          <p14:tracePt t="85630" x="3490913" y="5732463"/>
          <p14:tracePt t="85650" x="3509963" y="5751513"/>
          <p14:tracePt t="85670" x="3517900" y="5759450"/>
          <p14:tracePt t="85690" x="3517900" y="5768975"/>
          <p14:tracePt t="85775" x="3517900" y="5776913"/>
          <p14:tracePt t="85815" x="3517900" y="5786438"/>
          <p14:tracePt t="85846" x="3500438" y="5786438"/>
          <p14:tracePt t="85854" x="3455988" y="5786438"/>
          <p14:tracePt t="85862" x="3429000" y="5786438"/>
          <p14:tracePt t="85870" x="3384550" y="5786438"/>
          <p14:tracePt t="85890" x="3276600" y="5786438"/>
          <p14:tracePt t="85910" x="3179763" y="5786438"/>
          <p14:tracePt t="85930" x="3133725" y="5786438"/>
          <p14:tracePt t="85950" x="3081338" y="5786438"/>
          <p14:tracePt t="85970" x="3017838" y="5786438"/>
          <p14:tracePt t="85990" x="2847975" y="5776913"/>
          <p14:tracePt t="86010" x="2751138" y="5768975"/>
          <p14:tracePt t="86030" x="2598738" y="5741988"/>
          <p14:tracePt t="86050" x="2562225" y="5732463"/>
          <p14:tracePt t="86070" x="2554288" y="5732463"/>
          <p14:tracePt t="86090" x="2544763" y="5732463"/>
          <p14:tracePt t="86110" x="2500313" y="5732463"/>
          <p14:tracePt t="86130" x="2473325" y="5741988"/>
          <p14:tracePt t="86150" x="2374900" y="5751513"/>
          <p14:tracePt t="86170" x="2322513" y="5768975"/>
          <p14:tracePt t="86190" x="2241550" y="5776913"/>
          <p14:tracePt t="86210" x="2170113" y="5776913"/>
          <p14:tracePt t="86230" x="2000250" y="5776913"/>
          <p14:tracePt t="86250" x="1911350" y="5776913"/>
          <p14:tracePt t="86270" x="1839913" y="5776913"/>
          <p14:tracePt t="86290" x="1822450" y="5776913"/>
          <p14:tracePt t="86310" x="1803400" y="5776913"/>
          <p14:tracePt t="86330" x="1795463" y="5776913"/>
          <p14:tracePt t="86350" x="1776413" y="5786438"/>
          <p14:tracePt t="86370" x="1768475" y="5786438"/>
          <p14:tracePt t="86478" x="1776413" y="5786438"/>
          <p14:tracePt t="86486" x="1795463" y="5786438"/>
          <p14:tracePt t="86494" x="1812925" y="5786438"/>
          <p14:tracePt t="86510" x="1847850" y="5786438"/>
          <p14:tracePt t="86530" x="1901825" y="5786438"/>
          <p14:tracePt t="86550" x="1973263" y="5786438"/>
          <p14:tracePt t="86570" x="1990725" y="5786438"/>
          <p14:tracePt t="86623" x="2009775" y="5795963"/>
          <p14:tracePt t="86631" x="2017713" y="5795963"/>
          <p14:tracePt t="86651" x="2027238" y="5795963"/>
          <p14:tracePt t="86670" x="2062163" y="5795963"/>
          <p14:tracePt t="86690" x="2108200" y="5795963"/>
          <p14:tracePt t="86710" x="2143125" y="5795963"/>
          <p14:tracePt t="86730" x="2170113" y="5795963"/>
          <p14:tracePt t="86750" x="2214563" y="5795963"/>
          <p14:tracePt t="86770" x="2241550" y="5795963"/>
          <p14:tracePt t="86790" x="2303463" y="5803900"/>
          <p14:tracePt t="86810" x="2322513" y="5803900"/>
          <p14:tracePt t="86830" x="2347913" y="5813425"/>
          <p14:tracePt t="86850" x="2374900" y="5813425"/>
          <p14:tracePt t="86871" x="2393950" y="5813425"/>
          <p14:tracePt t="86891" x="2411413" y="5813425"/>
          <p14:tracePt t="86911" x="2446338" y="5813425"/>
          <p14:tracePt t="86931" x="2455863" y="5813425"/>
          <p14:tracePt t="86951" x="2473325" y="5803900"/>
          <p14:tracePt t="86971" x="2482850" y="5803900"/>
          <p14:tracePt t="86991" x="2509838" y="5803900"/>
          <p14:tracePt t="87011" x="2562225" y="5795963"/>
          <p14:tracePt t="87031" x="2643188" y="5776913"/>
          <p14:tracePt t="87051" x="2697163" y="5768975"/>
          <p14:tracePt t="87071" x="2768600" y="5759450"/>
          <p14:tracePt t="87091" x="2813050" y="5751513"/>
          <p14:tracePt t="87111" x="2874963" y="5751513"/>
          <p14:tracePt t="87159" x="2884488" y="5751513"/>
          <p14:tracePt t="87174" x="2894013" y="5751513"/>
          <p14:tracePt t="87191" x="2911475" y="5751513"/>
          <p14:tracePt t="87211" x="2928938" y="5751513"/>
          <p14:tracePt t="87231" x="2965450" y="5751513"/>
          <p14:tracePt t="87251" x="2982913" y="5751513"/>
          <p14:tracePt t="87271" x="3017838" y="5751513"/>
          <p14:tracePt t="87291" x="3036888" y="5751513"/>
          <p14:tracePt t="87311" x="3089275" y="5751513"/>
          <p14:tracePt t="87331" x="3116263" y="5751513"/>
          <p14:tracePt t="87351" x="3133725" y="5751513"/>
          <p14:tracePt t="87391" x="3143250" y="5751513"/>
          <p14:tracePt t="87503" x="3152775" y="5751513"/>
          <p14:tracePt t="87662" x="3160713" y="5751513"/>
          <p14:tracePt t="87670" x="3170238" y="5751513"/>
          <p14:tracePt t="87694" x="3179763" y="5751513"/>
          <p14:tracePt t="87710" x="3187700" y="5751513"/>
          <p14:tracePt t="87726" x="3197225" y="5751513"/>
          <p14:tracePt t="87750" x="3205163" y="5751513"/>
          <p14:tracePt t="87767" x="3214688" y="5751513"/>
          <p14:tracePt t="87783" x="3224213" y="5751513"/>
          <p14:tracePt t="87807" x="3232150" y="5751513"/>
          <p14:tracePt t="87815" x="3241675" y="5751513"/>
          <p14:tracePt t="87831" x="3268663" y="5751513"/>
          <p14:tracePt t="87851" x="3286125" y="5751513"/>
          <p14:tracePt t="87871" x="3340100" y="5751513"/>
          <p14:tracePt t="87891" x="3357563" y="5751513"/>
          <p14:tracePt t="87931" x="3367088" y="5751513"/>
          <p14:tracePt t="87951" x="3375025" y="5751513"/>
          <p14:tracePt t="87971" x="3384550" y="5751513"/>
          <p14:tracePt t="87991" x="3402013" y="5751513"/>
          <p14:tracePt t="88011" x="3419475" y="5759450"/>
          <p14:tracePt t="88031" x="3429000" y="5759450"/>
          <p14:tracePt t="88051" x="3438525" y="5768975"/>
          <p14:tracePt t="88071" x="3446463" y="5768975"/>
          <p14:tracePt t="88775" x="3446463" y="5776913"/>
          <p14:tracePt t="88783" x="3446463" y="5795963"/>
          <p14:tracePt t="88792" x="3446463" y="5803900"/>
          <p14:tracePt t="88812" x="3446463" y="5830888"/>
          <p14:tracePt t="88832" x="3438525" y="5848350"/>
          <p14:tracePt t="89111" x="3438525" y="5840413"/>
          <p14:tracePt t="89119" x="3438525" y="5830888"/>
          <p14:tracePt t="89135" x="3438525" y="5822950"/>
          <p14:tracePt t="89152" x="3438525" y="5803900"/>
          <p14:tracePt t="89172" x="3438525" y="5795963"/>
          <p14:tracePt t="89192" x="3438525" y="5776913"/>
          <p14:tracePt t="89212" x="3438525" y="5768975"/>
          <p14:tracePt t="89487" x="3429000" y="5759450"/>
          <p14:tracePt t="89503" x="3419475" y="5751513"/>
          <p14:tracePt t="91831" x="3429000" y="5751513"/>
          <p14:tracePt t="93607" x="3438525" y="5751513"/>
          <p14:tracePt t="93616" x="3455988" y="5751513"/>
          <p14:tracePt t="93623" x="3482975" y="5751513"/>
          <p14:tracePt t="93636" x="3490913" y="5751513"/>
          <p14:tracePt t="93656" x="3517900" y="5751513"/>
          <p14:tracePt t="93676" x="3527425" y="5751513"/>
          <p14:tracePt t="93696" x="3536950" y="5751513"/>
          <p14:tracePt t="93736" x="3544888" y="5751513"/>
          <p14:tracePt t="93756" x="3554413" y="5751513"/>
          <p14:tracePt t="93975" x="3544888" y="5759450"/>
          <p14:tracePt t="93984" x="3527425" y="5759450"/>
          <p14:tracePt t="93996" x="3509963" y="5768975"/>
          <p14:tracePt t="94016" x="3482975" y="5776913"/>
          <p14:tracePt t="94036" x="3473450" y="5776913"/>
          <p14:tracePt t="94104" x="3465513" y="5776913"/>
          <p14:tracePt t="94159" x="3455988" y="5776913"/>
          <p14:tracePt t="94167" x="3446463" y="5776913"/>
          <p14:tracePt t="94191" x="3438525" y="5776913"/>
          <p14:tracePt t="94207" x="3429000" y="5776913"/>
          <p14:tracePt t="94216" x="3419475" y="5776913"/>
          <p14:tracePt t="94236" x="3402013" y="5776913"/>
          <p14:tracePt t="94256" x="3394075" y="5776913"/>
          <p14:tracePt t="94344" x="3384550" y="5776913"/>
          <p14:tracePt t="94351" x="3375025" y="5776913"/>
          <p14:tracePt t="94367" x="3367088" y="5768975"/>
          <p14:tracePt t="94407" x="3367088" y="5759450"/>
          <p14:tracePt t="94416" x="3367088" y="5751513"/>
          <p14:tracePt t="94423" x="3357563" y="5751513"/>
          <p14:tracePt t="94456" x="3357563" y="5741988"/>
          <p14:tracePt t="94479" x="3357563" y="5732463"/>
          <p14:tracePt t="94848" x="3357563" y="5724525"/>
          <p14:tracePt t="94880" x="3367088" y="5724525"/>
          <p14:tracePt t="94895" x="3384550" y="5732463"/>
          <p14:tracePt t="94911" x="3394075" y="5741988"/>
          <p14:tracePt t="94928" x="3402013" y="5741988"/>
          <p14:tracePt t="94937" x="3402013" y="5751513"/>
          <p14:tracePt t="94957" x="3411538" y="5759450"/>
          <p14:tracePt t="94977" x="3429000" y="5776913"/>
          <p14:tracePt t="94997" x="3438525" y="5776913"/>
          <p14:tracePt t="95017" x="3438525" y="5786438"/>
          <p14:tracePt t="95037" x="3438525" y="5795963"/>
          <p14:tracePt t="95160" x="3438525" y="5803900"/>
          <p14:tracePt t="95183" x="3429000" y="5803900"/>
          <p14:tracePt t="95192" x="3419475" y="5795963"/>
          <p14:tracePt t="95208" x="3411538" y="5786438"/>
          <p14:tracePt t="95217" x="3411538" y="5776913"/>
          <p14:tracePt t="95237" x="3402013" y="5751513"/>
          <p14:tracePt t="95257" x="3394075" y="5732463"/>
          <p14:tracePt t="95277" x="3394075" y="5724525"/>
          <p14:tracePt t="95297" x="3394075" y="5715000"/>
          <p14:tracePt t="95317" x="3402013" y="5705475"/>
          <p14:tracePt t="95337" x="3411538" y="5688013"/>
          <p14:tracePt t="95504" x="3419475" y="5688013"/>
          <p14:tracePt t="96480" x="3419475" y="5697538"/>
          <p14:tracePt t="96488" x="3411538" y="5705475"/>
          <p14:tracePt t="96498" x="3394075" y="5715000"/>
          <p14:tracePt t="96518" x="3303588" y="5751513"/>
          <p14:tracePt t="96538" x="3187700" y="5795963"/>
          <p14:tracePt t="96558" x="3152775" y="5813425"/>
          <p14:tracePt t="96578" x="3133725" y="5813425"/>
          <p14:tracePt t="96598" x="3125788" y="5813425"/>
          <p14:tracePt t="96880" x="3133725" y="5813425"/>
          <p14:tracePt t="96888" x="3143250" y="5813425"/>
          <p14:tracePt t="96898" x="3160713" y="5813425"/>
          <p14:tracePt t="96918" x="3187700" y="5803900"/>
          <p14:tracePt t="96938" x="3232150" y="5803900"/>
          <p14:tracePt t="96958" x="3251200" y="5803900"/>
          <p14:tracePt t="96979" x="3259138" y="5803900"/>
          <p14:tracePt t="97000" x="3268663" y="5803900"/>
          <p14:tracePt t="97018" x="3276600" y="5795963"/>
          <p14:tracePt t="97038" x="3295650" y="5786438"/>
          <p14:tracePt t="97059" x="3322638" y="5768975"/>
          <p14:tracePt t="97079" x="3340100" y="5768975"/>
          <p14:tracePt t="97099" x="3357563" y="5751513"/>
          <p14:tracePt t="97119" x="3357563" y="5741988"/>
          <p14:tracePt t="97139" x="3375025" y="5732463"/>
          <p14:tracePt t="97392" x="3384550" y="5732463"/>
          <p14:tracePt t="98224" x="3357563" y="5732463"/>
          <p14:tracePt t="98232" x="3330575" y="5732463"/>
          <p14:tracePt t="98240" x="3295650" y="5732463"/>
          <p14:tracePt t="98259" x="3241675" y="5732463"/>
          <p14:tracePt t="98280" x="3214688" y="5732463"/>
          <p14:tracePt t="98299" x="3197225" y="5732463"/>
          <p14:tracePt t="98400" x="3187700" y="5732463"/>
          <p14:tracePt t="98728" x="3187700" y="5741988"/>
          <p14:tracePt t="98976" x="3205163" y="5741988"/>
          <p14:tracePt t="98992" x="3214688" y="5741988"/>
          <p14:tracePt t="99000" x="3232150" y="5741988"/>
          <p14:tracePt t="99008" x="3251200" y="5741988"/>
          <p14:tracePt t="99020" x="3259138" y="5741988"/>
          <p14:tracePt t="99040" x="3276600" y="5741988"/>
          <p14:tracePt t="99060" x="3286125" y="5741988"/>
          <p14:tracePt t="99080" x="3295650" y="5741988"/>
          <p14:tracePt t="99120" x="3313113" y="5741988"/>
          <p14:tracePt t="99140" x="3330575" y="5741988"/>
          <p14:tracePt t="99160" x="3348038" y="5741988"/>
          <p14:tracePt t="99180" x="3357563" y="5741988"/>
          <p14:tracePt t="99248" x="3367088" y="5751513"/>
          <p14:tracePt t="102016" x="3357563" y="5751513"/>
          <p14:tracePt t="102025" x="3348038" y="5751513"/>
          <p14:tracePt t="102032" x="3340100" y="5751513"/>
          <p14:tracePt t="102936" x="3348038" y="5751513"/>
          <p14:tracePt t="102944" x="3357563" y="5751513"/>
          <p14:tracePt t="102952" x="3367088" y="5751513"/>
          <p14:tracePt t="102963" x="3384550" y="5751513"/>
          <p14:tracePt t="102983" x="3402013" y="5751513"/>
          <p14:tracePt t="103003" x="3419475" y="5751513"/>
          <p14:tracePt t="103043" x="3429000" y="5751513"/>
          <p14:tracePt t="103096" x="3446463" y="5751513"/>
          <p14:tracePt t="103120" x="3455988" y="5751513"/>
          <p14:tracePt t="103128" x="3465513" y="5759450"/>
          <p14:tracePt t="104305" x="3465513" y="5776913"/>
          <p14:tracePt t="104313" x="3455988" y="5795963"/>
          <p14:tracePt t="104329" x="3455988" y="5803900"/>
          <p14:tracePt t="104344" x="3438525" y="5830888"/>
          <p14:tracePt t="104364" x="3411538" y="5857875"/>
          <p14:tracePt t="104384" x="3402013" y="5867400"/>
          <p14:tracePt t="104404" x="3394075" y="5875338"/>
          <p14:tracePt t="104424" x="3375025" y="5884863"/>
          <p14:tracePt t="104489" x="3367088" y="5884863"/>
          <p14:tracePt t="104505" x="3357563" y="5884863"/>
          <p14:tracePt t="104521" x="3340100" y="5884863"/>
          <p14:tracePt t="104529" x="3330575" y="5884863"/>
          <p14:tracePt t="104544" x="3313113" y="5884863"/>
          <p14:tracePt t="104564" x="3295650" y="5884863"/>
          <p14:tracePt t="104617" x="3286125" y="5875338"/>
          <p14:tracePt t="104673" x="3286125" y="5867400"/>
          <p14:tracePt t="104697" x="3276600" y="5857875"/>
          <p14:tracePt t="104745" x="3268663" y="5840413"/>
          <p14:tracePt t="104768" x="3259138" y="5830888"/>
          <p14:tracePt t="104833" x="3259138" y="5822950"/>
          <p14:tracePt t="104857" x="3251200" y="5813425"/>
          <p14:tracePt t="104881" x="3251200" y="5803900"/>
          <p14:tracePt t="104912" x="3241675" y="5795963"/>
          <p14:tracePt t="104929" x="3241675" y="5786438"/>
          <p14:tracePt t="104936" x="3241675" y="5776913"/>
          <p14:tracePt t="104945" x="3232150" y="5768975"/>
          <p14:tracePt t="104969" x="3232150" y="5751513"/>
          <p14:tracePt t="104985" x="3232150" y="5741988"/>
          <p14:tracePt t="105005" x="3232150" y="5732463"/>
          <p14:tracePt t="105025" x="3224213" y="5724525"/>
          <p14:tracePt t="105065" x="3224213" y="5715000"/>
          <p14:tracePt t="105081" x="3224213" y="5705475"/>
          <p14:tracePt t="105721" x="3241675" y="5705475"/>
          <p14:tracePt t="105737" x="3259138" y="5715000"/>
          <p14:tracePt t="105769" x="3268663" y="5715000"/>
          <p14:tracePt t="106065" x="3286125" y="5715000"/>
          <p14:tracePt t="106081" x="3295650" y="5715000"/>
          <p14:tracePt t="106097" x="3313113" y="5715000"/>
          <p14:tracePt t="106106" x="3322638" y="5715000"/>
          <p14:tracePt t="106145" x="3330575" y="5715000"/>
          <p14:tracePt t="106201" x="3340100" y="5715000"/>
          <p14:tracePt t="106225" x="3348038" y="5715000"/>
          <p14:tracePt t="106233" x="3357563" y="5715000"/>
          <p14:tracePt t="106249" x="3367088" y="5715000"/>
          <p14:tracePt t="106266" x="3384550" y="5724525"/>
          <p14:tracePt t="106286" x="3384550" y="5732463"/>
          <p14:tracePt t="106321" x="3402013" y="5741988"/>
          <p14:tracePt t="108609" x="3411538" y="5741988"/>
          <p14:tracePt t="108625" x="3402013" y="5732463"/>
          <p14:tracePt t="108633" x="3384550" y="5724525"/>
          <p14:tracePt t="108648" x="3367088" y="5715000"/>
          <p14:tracePt t="108668" x="3348038" y="5705475"/>
          <p14:tracePt t="108688" x="3340100" y="5705475"/>
          <p14:tracePt t="108708" x="3330575" y="5705475"/>
          <p14:tracePt t="108737" x="3322638" y="5705475"/>
          <p14:tracePt t="108753" x="3303588" y="5705475"/>
          <p14:tracePt t="108769" x="3295650" y="5705475"/>
          <p14:tracePt t="108788" x="3286125" y="5705475"/>
          <p14:tracePt t="108808" x="3276600" y="5705475"/>
          <p14:tracePt t="108828" x="3259138" y="5705475"/>
          <p14:tracePt t="108848" x="3251200" y="5705475"/>
          <p14:tracePt t="108868" x="3241675" y="5705475"/>
          <p14:tracePt t="108888" x="3224213" y="5705475"/>
          <p14:tracePt t="115090" x="3232150" y="5705475"/>
          <p14:tracePt t="115098" x="3241675" y="5705475"/>
          <p14:tracePt t="115114" x="3251200" y="5705475"/>
          <p14:tracePt t="115122" x="3268663" y="5705475"/>
          <p14:tracePt t="115133" x="3303588" y="5705475"/>
          <p14:tracePt t="115153" x="3348038" y="5705475"/>
          <p14:tracePt t="115173" x="3455988" y="5697538"/>
          <p14:tracePt t="115193" x="3517900" y="5697538"/>
          <p14:tracePt t="115213" x="3581400" y="5697538"/>
          <p14:tracePt t="115233" x="3589338" y="5697538"/>
          <p14:tracePt t="115253" x="3598863" y="5697538"/>
          <p14:tracePt t="115274" x="3608388" y="5697538"/>
          <p14:tracePt t="115450" x="3616325" y="5697538"/>
          <p14:tracePt t="115466" x="3616325" y="5705475"/>
          <p14:tracePt t="115482" x="3616325" y="5724525"/>
          <p14:tracePt t="115522" x="3625850" y="5724525"/>
          <p14:tracePt t="115866" x="3633788" y="5724525"/>
          <p14:tracePt t="115890" x="3643313" y="5732463"/>
          <p14:tracePt t="115938" x="3652838" y="5732463"/>
          <p14:tracePt t="115962" x="3670300" y="5741988"/>
          <p14:tracePt t="115970" x="3670300" y="5751513"/>
          <p14:tracePt t="115986" x="3679825" y="5751513"/>
          <p14:tracePt t="116002" x="3687763" y="5751513"/>
          <p14:tracePt t="116013" x="3697288" y="5751513"/>
          <p14:tracePt t="116034" x="3705225" y="5751513"/>
          <p14:tracePt t="116053" x="3714750" y="5751513"/>
          <p14:tracePt t="116074" x="3732213" y="5751513"/>
          <p14:tracePt t="116093" x="3741738" y="5751513"/>
          <p14:tracePt t="116114" x="3759200" y="5751513"/>
          <p14:tracePt t="116133" x="3768725" y="5751513"/>
          <p14:tracePt t="116154" x="3830638" y="5751513"/>
          <p14:tracePt t="116173" x="3884613" y="5751513"/>
          <p14:tracePt t="116194" x="3919538" y="5751513"/>
          <p14:tracePt t="116213" x="3929063" y="5751513"/>
          <p14:tracePt t="116298" x="3938588" y="5751513"/>
          <p14:tracePt t="116338" x="3946525" y="5751513"/>
          <p14:tracePt t="116362" x="3956050" y="5751513"/>
          <p14:tracePt t="116386" x="3965575" y="5751513"/>
          <p14:tracePt t="116394" x="3973513" y="5751513"/>
          <p14:tracePt t="116410" x="3983038" y="5751513"/>
          <p14:tracePt t="116418" x="3990975" y="5751513"/>
          <p14:tracePt t="116450" x="4000500" y="5751513"/>
          <p14:tracePt t="116466" x="4010025" y="5751513"/>
          <p14:tracePt t="116498" x="4017963" y="5751513"/>
          <p14:tracePt t="116506" x="4027488" y="5759450"/>
          <p14:tracePt t="116554" x="4037013" y="5759450"/>
          <p14:tracePt t="116746" x="4037013" y="5768975"/>
          <p14:tracePt t="116754" x="4037013" y="5776913"/>
          <p14:tracePt t="116778" x="4027488" y="5786438"/>
          <p14:tracePt t="116794" x="4010025" y="5786438"/>
          <p14:tracePt t="116802" x="3983038" y="5786438"/>
          <p14:tracePt t="116814" x="3956050" y="5786438"/>
          <p14:tracePt t="116834" x="3848100" y="5786438"/>
          <p14:tracePt t="116854" x="3795713" y="5786438"/>
          <p14:tracePt t="116874" x="3776663" y="5786438"/>
          <p14:tracePt t="116894" x="3768725" y="5786438"/>
          <p14:tracePt t="116934" x="3759200" y="5786438"/>
          <p14:tracePt t="116954" x="3732213" y="5786438"/>
          <p14:tracePt t="116974" x="3724275" y="5786438"/>
          <p14:tracePt t="116994" x="3697288" y="5795963"/>
          <p14:tracePt t="117014" x="3670300" y="5795963"/>
          <p14:tracePt t="117034" x="3625850" y="5803900"/>
          <p14:tracePt t="117054" x="3608388" y="5803900"/>
          <p14:tracePt t="117074" x="3581400" y="5803900"/>
          <p14:tracePt t="117094" x="3562350" y="5803900"/>
          <p14:tracePt t="117114" x="3544888" y="5813425"/>
          <p14:tracePt t="117134" x="3527425" y="5813425"/>
          <p14:tracePt t="117154" x="3500438" y="5813425"/>
          <p14:tracePt t="117174" x="3490913" y="5813425"/>
          <p14:tracePt t="117194" x="3482975" y="5813425"/>
          <p14:tracePt t="117214" x="3473450" y="5813425"/>
          <p14:tracePt t="117242" x="3455988" y="5803900"/>
          <p14:tracePt t="117274" x="3446463" y="5786438"/>
          <p14:tracePt t="117426" x="3455988" y="5786438"/>
          <p14:tracePt t="117458" x="3465513" y="5786438"/>
          <p14:tracePt t="117474" x="3473450" y="5786438"/>
          <p14:tracePt t="117482" x="3482975" y="5786438"/>
          <p14:tracePt t="117530" x="3490913" y="5786438"/>
          <p14:tracePt t="117562" x="3500438" y="5786438"/>
          <p14:tracePt t="117578" x="3509963" y="5786438"/>
          <p14:tracePt t="117586" x="3517900" y="5786438"/>
          <p14:tracePt t="117595" x="3527425" y="5786438"/>
          <p14:tracePt t="117615" x="3536950" y="5786438"/>
          <p14:tracePt t="117635" x="3544888" y="5786438"/>
          <p14:tracePt t="117655" x="3562350" y="5786438"/>
          <p14:tracePt t="117818" x="3571875" y="5786438"/>
          <p14:tracePt t="117826" x="3581400" y="5786438"/>
          <p14:tracePt t="117842" x="3589338" y="5786438"/>
          <p14:tracePt t="117858" x="3598863" y="5786438"/>
          <p14:tracePt t="117875" x="3608388" y="5776913"/>
          <p14:tracePt t="117895" x="3616325" y="5776913"/>
          <p14:tracePt t="117915" x="3652838" y="5776913"/>
          <p14:tracePt t="117935" x="3679825" y="5776913"/>
          <p14:tracePt t="117955" x="3714750" y="5776913"/>
          <p14:tracePt t="117975" x="3732213" y="5776913"/>
          <p14:tracePt t="117995" x="3751263" y="5776913"/>
          <p14:tracePt t="118015" x="3759200" y="5776913"/>
          <p14:tracePt t="118035" x="3776663" y="5776913"/>
          <p14:tracePt t="118055" x="3803650" y="5776913"/>
          <p14:tracePt t="118075" x="3830638" y="5776913"/>
          <p14:tracePt t="118095" x="3840163" y="5776913"/>
          <p14:tracePt t="118146" x="3857625" y="5776913"/>
          <p14:tracePt t="118155" x="3875088" y="5776913"/>
          <p14:tracePt t="118175" x="3911600" y="5776913"/>
          <p14:tracePt t="118195" x="3973513" y="5786438"/>
          <p14:tracePt t="118215" x="3983038" y="5786438"/>
          <p14:tracePt t="118235" x="4000500" y="5786438"/>
          <p14:tracePt t="118275" x="4017963" y="5786438"/>
          <p14:tracePt t="118295" x="4027488" y="5786438"/>
          <p14:tracePt t="118315" x="4037013" y="5786438"/>
          <p14:tracePt t="118335" x="4054475" y="5786438"/>
          <p14:tracePt t="118355" x="4081463" y="5786438"/>
          <p14:tracePt t="118375" x="4108450" y="5786438"/>
          <p14:tracePt t="118395" x="4170363" y="5795963"/>
          <p14:tracePt t="118415" x="4224338" y="5795963"/>
          <p14:tracePt t="118435" x="4303713" y="5795963"/>
          <p14:tracePt t="118455" x="4340225" y="5795963"/>
          <p14:tracePt t="118475" x="4367213" y="5795963"/>
          <p14:tracePt t="118495" x="4375150" y="5795963"/>
          <p14:tracePt t="118535" x="4394200" y="5795963"/>
          <p14:tracePt t="118555" x="4411663" y="5795963"/>
          <p14:tracePt t="118575" x="4438650" y="5795963"/>
          <p14:tracePt t="118595" x="4483100" y="5813425"/>
          <p14:tracePt t="118615" x="4500563" y="5813425"/>
          <p14:tracePt t="118635" x="4537075" y="5830888"/>
          <p14:tracePt t="118655" x="4581525" y="5840413"/>
          <p14:tracePt t="118675" x="4616450" y="5857875"/>
          <p14:tracePt t="118695" x="4660900" y="5857875"/>
          <p14:tracePt t="118715" x="4687888" y="5875338"/>
          <p14:tracePt t="118735" x="4697413" y="5875338"/>
          <p14:tracePt t="118755" x="4705350" y="5875338"/>
          <p14:tracePt t="119059" x="4697413" y="5875338"/>
          <p14:tracePt t="119066" x="4687888" y="5867400"/>
          <p14:tracePt t="119082" x="4679950" y="5867400"/>
          <p14:tracePt t="119096" x="4679950" y="5857875"/>
          <p14:tracePt t="119116" x="4670425" y="5857875"/>
          <p14:tracePt t="119138" x="4660900" y="5848350"/>
          <p14:tracePt t="119363" x="4652963" y="5840413"/>
          <p14:tracePt t="119659" x="4652963" y="5830888"/>
          <p14:tracePt t="119746" x="4660900" y="5830888"/>
          <p14:tracePt t="119762" x="4670425" y="5830888"/>
          <p14:tracePt t="119786" x="4679950" y="5830888"/>
          <p14:tracePt t="119826" x="4687888" y="5830888"/>
          <p14:tracePt t="119842" x="4697413" y="5830888"/>
          <p14:tracePt t="119850" x="4705350" y="5830888"/>
          <p14:tracePt t="119866" x="4714875" y="5830888"/>
          <p14:tracePt t="119882" x="4724400" y="5830888"/>
          <p14:tracePt t="119899" x="4732338" y="5830888"/>
          <p14:tracePt t="119916" x="4751388" y="5830888"/>
          <p14:tracePt t="119936" x="4776788" y="5830888"/>
          <p14:tracePt t="119956" x="4830763" y="5830888"/>
          <p14:tracePt t="119976" x="4857750" y="5830888"/>
          <p14:tracePt t="119996" x="4875213" y="5830888"/>
          <p14:tracePt t="120016" x="4902200" y="5830888"/>
          <p14:tracePt t="120036" x="4929188" y="5830888"/>
          <p14:tracePt t="120056" x="4956175" y="5830888"/>
          <p14:tracePt t="120077" x="5018088" y="5830888"/>
          <p14:tracePt t="120097" x="5045075" y="5830888"/>
          <p14:tracePt t="120117" x="5072063" y="5830888"/>
          <p14:tracePt t="120137" x="5081588" y="5830888"/>
          <p14:tracePt t="120157" x="5108575" y="5822950"/>
          <p14:tracePt t="120177" x="5126038" y="5822950"/>
          <p14:tracePt t="120197" x="5160963" y="5813425"/>
          <p14:tracePt t="120217" x="5180013" y="5813425"/>
          <p14:tracePt t="120237" x="5224463" y="5813425"/>
          <p14:tracePt t="120257" x="5259388" y="5813425"/>
          <p14:tracePt t="120277" x="5313363" y="5813425"/>
          <p14:tracePt t="120297" x="5322888" y="5813425"/>
          <p14:tracePt t="120317" x="5330825" y="5813425"/>
          <p14:tracePt t="120337" x="5348288" y="5803900"/>
          <p14:tracePt t="120357" x="5384800" y="5795963"/>
          <p14:tracePt t="120397" x="5394325" y="5795963"/>
          <p14:tracePt t="120434" x="5402263" y="5795963"/>
          <p14:tracePt t="120459" x="5411788" y="5795963"/>
          <p14:tracePt t="120466" x="5419725" y="5795963"/>
          <p14:tracePt t="120477" x="5429250" y="5795963"/>
          <p14:tracePt t="120497" x="5446713" y="5795963"/>
          <p14:tracePt t="120517" x="5483225" y="5795963"/>
          <p14:tracePt t="120537" x="5491163" y="5795963"/>
          <p14:tracePt t="120557" x="5510213" y="5795963"/>
          <p14:tracePt t="120577" x="5527675" y="5795963"/>
          <p14:tracePt t="120597" x="5545138" y="5795963"/>
          <p14:tracePt t="120617" x="5554663" y="5795963"/>
          <p14:tracePt t="120637" x="5562600" y="5795963"/>
          <p14:tracePt t="120657" x="5572125" y="5795963"/>
          <p14:tracePt t="120677" x="5589588" y="5795963"/>
          <p14:tracePt t="120697" x="5608638" y="5795963"/>
          <p14:tracePt t="120717" x="5616575" y="5795963"/>
          <p14:tracePt t="120754" x="5626100" y="5795963"/>
          <p14:tracePt t="120818" x="5634038" y="5795963"/>
          <p14:tracePt t="120827" x="5643563" y="5795963"/>
          <p14:tracePt t="120987" x="5653088" y="5795963"/>
          <p14:tracePt t="123355" x="5653088" y="5803900"/>
          <p14:tracePt t="123371" x="5634038" y="5803900"/>
          <p14:tracePt t="123379" x="5626100" y="5803900"/>
          <p14:tracePt t="123387" x="5616575" y="5803900"/>
          <p14:tracePt t="123399" x="5608638" y="5803900"/>
          <p14:tracePt t="123419" x="5599113" y="5803900"/>
          <p14:tracePt t="123439" x="5581650" y="5803900"/>
          <p14:tracePt t="123459" x="5554663" y="5803900"/>
          <p14:tracePt t="123479" x="5537200" y="5813425"/>
          <p14:tracePt t="123499" x="5527675" y="5822950"/>
          <p14:tracePt t="123519" x="5510213" y="5830888"/>
          <p14:tracePt t="123539" x="5483225" y="5830888"/>
          <p14:tracePt t="123559" x="5446713" y="5848350"/>
          <p14:tracePt t="123579" x="5438775" y="5848350"/>
          <p14:tracePt t="123619" x="5429250" y="5848350"/>
          <p14:tracePt t="123747" x="5419725" y="5848350"/>
          <p14:tracePt t="123851" x="5419725" y="5840413"/>
          <p14:tracePt t="123867" x="5419725" y="5830888"/>
          <p14:tracePt t="123891" x="5429250" y="5822950"/>
          <p14:tracePt t="123931" x="5438775" y="5813425"/>
          <p14:tracePt t="123939" x="5446713" y="5813425"/>
          <p14:tracePt t="123955" x="5446713" y="5803900"/>
          <p14:tracePt t="124003" x="5465763" y="5795963"/>
          <p14:tracePt t="124019" x="5473700" y="5795963"/>
          <p14:tracePt t="124043" x="5483225" y="5795963"/>
          <p14:tracePt t="124051" x="5483225" y="5786438"/>
          <p14:tracePt t="124203" x="5483225" y="5776913"/>
          <p14:tracePt t="124211" x="5483225" y="5768975"/>
          <p14:tracePt t="124227" x="5483225" y="5759450"/>
          <p14:tracePt t="124243" x="5483225" y="5751513"/>
          <p14:tracePt t="124260" x="5483225" y="5732463"/>
          <p14:tracePt t="124379" x="5483225" y="5724525"/>
          <p14:tracePt t="125275" x="5473700" y="5741988"/>
          <p14:tracePt t="125283" x="5465763" y="5741988"/>
          <p14:tracePt t="125307" x="5456238" y="5751513"/>
          <p14:tracePt t="125363" x="5446713" y="5751513"/>
          <p14:tracePt t="125371" x="5438775" y="5751513"/>
          <p14:tracePt t="125387" x="5429250" y="5751513"/>
          <p14:tracePt t="125401" x="5419725" y="5759450"/>
          <p14:tracePt t="125421" x="5394325" y="5768975"/>
          <p14:tracePt t="125441" x="5375275" y="5786438"/>
          <p14:tracePt t="125461" x="5340350" y="5803900"/>
          <p14:tracePt t="125501" x="5322888" y="5803900"/>
          <p14:tracePt t="125521" x="5313363" y="5813425"/>
          <p14:tracePt t="125541" x="5303838" y="5813425"/>
          <p14:tracePt t="125581" x="5286375" y="5813425"/>
          <p14:tracePt t="125601" x="5276850" y="5822950"/>
          <p14:tracePt t="125621" x="5259388" y="5830888"/>
          <p14:tracePt t="125641" x="5251450" y="5840413"/>
          <p14:tracePt t="125661" x="5224463" y="5848350"/>
          <p14:tracePt t="125681" x="5205413" y="5848350"/>
          <p14:tracePt t="125701" x="5205413" y="5857875"/>
          <p14:tracePt t="125721" x="5197475" y="5857875"/>
          <p14:tracePt t="126059" x="5205413" y="5857875"/>
          <p14:tracePt t="126067" x="5232400" y="5848350"/>
          <p14:tracePt t="126081" x="5251450" y="5848350"/>
          <p14:tracePt t="126101" x="5303838" y="5830888"/>
          <p14:tracePt t="126121" x="5348288" y="5813425"/>
          <p14:tracePt t="126141" x="5411788" y="5803900"/>
          <p14:tracePt t="126161" x="5438775" y="5795963"/>
          <p14:tracePt t="126211" x="5446713" y="5795963"/>
          <p14:tracePt t="126221" x="5456238" y="5786438"/>
          <p14:tracePt t="126241" x="5465763" y="5786438"/>
          <p14:tracePt t="126261" x="5473700" y="5786438"/>
          <p14:tracePt t="126435" x="5438775" y="5786438"/>
          <p14:tracePt t="126443" x="5394325" y="5786438"/>
          <p14:tracePt t="126451" x="5340350" y="5786438"/>
          <p14:tracePt t="126461" x="5303838" y="5786438"/>
          <p14:tracePt t="126481" x="5251450" y="5786438"/>
          <p14:tracePt t="126501" x="5232400" y="5786438"/>
          <p14:tracePt t="126522" x="5224463" y="5786438"/>
          <p14:tracePt t="126542" x="5214938" y="5786438"/>
          <p14:tracePt t="126635" x="5205413" y="5786438"/>
          <p14:tracePt t="126643" x="5197475" y="5786438"/>
          <p14:tracePt t="126667" x="5187950" y="5786438"/>
          <p14:tracePt t="126683" x="5180013" y="5786438"/>
          <p14:tracePt t="126691" x="5170488" y="5786438"/>
          <p14:tracePt t="126702" x="5160963" y="5786438"/>
          <p14:tracePt t="126722" x="5143500" y="5786438"/>
          <p14:tracePt t="126742" x="5116513" y="5786438"/>
          <p14:tracePt t="126762" x="5099050" y="5786438"/>
          <p14:tracePt t="126782" x="5062538" y="5786438"/>
          <p14:tracePt t="126802" x="5037138" y="5795963"/>
          <p14:tracePt t="126822" x="4991100" y="5803900"/>
          <p14:tracePt t="126842" x="4965700" y="5803900"/>
          <p14:tracePt t="126862" x="4929188" y="5813425"/>
          <p14:tracePt t="127235" x="4938713" y="5813425"/>
          <p14:tracePt t="127244" x="4965700" y="5813425"/>
          <p14:tracePt t="127251" x="4973638" y="5803900"/>
          <p14:tracePt t="127262" x="4991100" y="5803900"/>
          <p14:tracePt t="127282" x="5045075" y="5795963"/>
          <p14:tracePt t="127302" x="5108575" y="5776913"/>
          <p14:tracePt t="127322" x="5143500" y="5768975"/>
          <p14:tracePt t="127342" x="5197475" y="5759450"/>
          <p14:tracePt t="127362" x="5241925" y="5751513"/>
          <p14:tracePt t="127382" x="5313363" y="5741988"/>
          <p14:tracePt t="127402" x="5330825" y="5741988"/>
          <p14:tracePt t="127422" x="5384800" y="5741988"/>
          <p14:tracePt t="127442" x="5419725" y="5741988"/>
          <p14:tracePt t="127462" x="5500688" y="5741988"/>
          <p14:tracePt t="127482" x="5537200" y="5732463"/>
          <p14:tracePt t="127502" x="5608638" y="5732463"/>
          <p14:tracePt t="127522" x="5626100" y="5732463"/>
          <p14:tracePt t="127542" x="5653088" y="5732463"/>
          <p14:tracePt t="127582" x="5661025" y="5732463"/>
          <p14:tracePt t="127602" x="5670550" y="5732463"/>
          <p14:tracePt t="127622" x="5688013" y="5732463"/>
          <p14:tracePt t="127642" x="5697538" y="5732463"/>
          <p14:tracePt t="127662" x="5724525" y="5732463"/>
          <p14:tracePt t="127683" x="5732463" y="5732463"/>
          <p14:tracePt t="127828" x="5705475" y="5732463"/>
          <p14:tracePt t="127835" x="5670550" y="5732463"/>
          <p14:tracePt t="127843" x="5626100" y="5732463"/>
          <p14:tracePt t="127863" x="5491163" y="5732463"/>
          <p14:tracePt t="127883" x="5232400" y="5732463"/>
          <p14:tracePt t="127903" x="5081588" y="5732463"/>
          <p14:tracePt t="127923" x="5018088" y="5741988"/>
          <p14:tracePt t="127943" x="4991100" y="5741988"/>
          <p14:tracePt t="127963" x="4938713" y="5741988"/>
          <p14:tracePt t="127983" x="4857750" y="5724525"/>
          <p14:tracePt t="128003" x="4652963" y="5715000"/>
          <p14:tracePt t="128023" x="4518025" y="5715000"/>
          <p14:tracePt t="128043" x="4429125" y="5715000"/>
          <p14:tracePt t="128063" x="4419600" y="5715000"/>
          <p14:tracePt t="128083" x="4411663" y="5715000"/>
          <p14:tracePt t="128103" x="4394200" y="5715000"/>
          <p14:tracePt t="128123" x="4322763" y="5697538"/>
          <p14:tracePt t="128143" x="4276725" y="5697538"/>
          <p14:tracePt t="128163" x="4232275" y="5697538"/>
          <p14:tracePt t="128183" x="4224338" y="5697538"/>
          <p14:tracePt t="128203" x="4214813" y="5697538"/>
          <p14:tracePt t="128223" x="4205288" y="5697538"/>
          <p14:tracePt t="128243" x="4143375" y="5697538"/>
          <p14:tracePt t="128263" x="4044950" y="5697538"/>
          <p14:tracePt t="128283" x="3902075" y="5697538"/>
          <p14:tracePt t="128303" x="3840163" y="5697538"/>
          <p14:tracePt t="128323" x="3795713" y="5697538"/>
          <p14:tracePt t="128343" x="3776663" y="5697538"/>
          <p14:tracePt t="128403" x="3768725" y="5697538"/>
          <p14:tracePt t="128411" x="3759200" y="5697538"/>
          <p14:tracePt t="128423" x="3751263" y="5697538"/>
          <p14:tracePt t="128443" x="3679825" y="5697538"/>
          <p14:tracePt t="128463" x="3625850" y="5705475"/>
          <p14:tracePt t="128483" x="3554413" y="5715000"/>
          <p14:tracePt t="128503" x="3509963" y="5724525"/>
          <p14:tracePt t="128923" x="3517900" y="5724525"/>
          <p14:tracePt t="128931" x="3527425" y="5724525"/>
          <p14:tracePt t="128943" x="3536950" y="5724525"/>
          <p14:tracePt t="128964" x="3589338" y="5724525"/>
          <p14:tracePt t="128983" x="3643313" y="5724525"/>
          <p14:tracePt t="129003" x="3705225" y="5705475"/>
          <p14:tracePt t="129024" x="3732213" y="5697538"/>
          <p14:tracePt t="129044" x="3759200" y="5697538"/>
          <p14:tracePt t="129084" x="3768725" y="5688013"/>
          <p14:tracePt t="129123" x="3768725" y="5680075"/>
          <p14:tracePt t="129131" x="3768725" y="5661025"/>
          <p14:tracePt t="129143" x="3768725" y="5643563"/>
          <p14:tracePt t="129164" x="3759200" y="5562600"/>
          <p14:tracePt t="129184" x="3732213" y="5518150"/>
          <p14:tracePt t="129204" x="3697288" y="5446713"/>
          <p14:tracePt t="129224" x="3670300" y="5402263"/>
          <p14:tracePt t="129244" x="3633788" y="5357813"/>
          <p14:tracePt t="129264" x="3625850" y="5340350"/>
          <p14:tracePt t="129304" x="3616325" y="5340350"/>
          <p14:tracePt t="129355" x="3598863" y="5348288"/>
          <p14:tracePt t="129387" x="3598863" y="5357813"/>
          <p14:tracePt t="129404" x="3598863" y="5375275"/>
          <p14:tracePt t="129411" x="3598863" y="5394325"/>
          <p14:tracePt t="129424" x="3598863" y="5419725"/>
          <p14:tracePt t="129444" x="3598863" y="5465763"/>
          <p14:tracePt t="129464" x="3598863" y="5491163"/>
          <p14:tracePt t="129484" x="3598863" y="5510213"/>
          <p14:tracePt t="129504" x="3598863" y="5527675"/>
          <p14:tracePt t="129524" x="3598863" y="5545138"/>
          <p14:tracePt t="129544" x="3598863" y="5562600"/>
          <p14:tracePt t="129564" x="3598863" y="5589588"/>
          <p14:tracePt t="129584" x="3598863" y="5626100"/>
          <p14:tracePt t="129604" x="3589338" y="5661025"/>
          <p14:tracePt t="129624" x="3571875" y="5680075"/>
          <p14:tracePt t="129644" x="3536950" y="5715000"/>
          <p14:tracePt t="129664" x="3517900" y="5724525"/>
          <p14:tracePt t="129684" x="3500438" y="5741988"/>
          <p14:tracePt t="129704" x="3490913" y="5751513"/>
          <p14:tracePt t="129828" x="3500438" y="5741988"/>
          <p14:tracePt t="129836" x="3517900" y="5741988"/>
          <p14:tracePt t="129844" x="3544888" y="5741988"/>
          <p14:tracePt t="129864" x="3589338" y="5732463"/>
          <p14:tracePt t="129884" x="3643313" y="5715000"/>
          <p14:tracePt t="129904" x="3652838" y="5715000"/>
          <p14:tracePt t="129924" x="3670300" y="5715000"/>
          <p14:tracePt t="129944" x="3705225" y="5705475"/>
          <p14:tracePt t="129964" x="3741738" y="5697538"/>
          <p14:tracePt t="129984" x="3759200" y="5697538"/>
          <p14:tracePt t="130004" x="3786188" y="5697538"/>
          <p14:tracePt t="130024" x="3795713" y="5697538"/>
          <p14:tracePt t="130044" x="3803650" y="5697538"/>
          <p14:tracePt t="130064" x="3822700" y="5697538"/>
          <p14:tracePt t="130084" x="3867150" y="5697538"/>
          <p14:tracePt t="130104" x="3894138" y="5697538"/>
          <p14:tracePt t="130124" x="3929063" y="5697538"/>
          <p14:tracePt t="130144" x="3946525" y="5697538"/>
          <p14:tracePt t="130164" x="3983038" y="5697538"/>
          <p14:tracePt t="130184" x="4010025" y="5697538"/>
          <p14:tracePt t="130204" x="4089400" y="5697538"/>
          <p14:tracePt t="130224" x="4125913" y="5697538"/>
          <p14:tracePt t="130245" x="4160838" y="5697538"/>
          <p14:tracePt t="130264" x="4179888" y="5697538"/>
          <p14:tracePt t="130285" x="4251325" y="5697538"/>
          <p14:tracePt t="130305" x="4313238" y="5697538"/>
          <p14:tracePt t="130325" x="4419600" y="5697538"/>
          <p14:tracePt t="130345" x="4483100" y="5697538"/>
          <p14:tracePt t="130365" x="4545013" y="5697538"/>
          <p14:tracePt t="130385" x="4581525" y="5697538"/>
          <p14:tracePt t="130405" x="4643438" y="5705475"/>
          <p14:tracePt t="130425" x="4687888" y="5715000"/>
          <p14:tracePt t="130445" x="4786313" y="5741988"/>
          <p14:tracePt t="130465" x="4867275" y="5751513"/>
          <p14:tracePt t="130485" x="4983163" y="5751513"/>
          <p14:tracePt t="130505" x="5054600" y="5751513"/>
          <p14:tracePt t="130525" x="5160963" y="5751513"/>
          <p14:tracePt t="130545" x="5205413" y="5751513"/>
          <p14:tracePt t="130565" x="5251450" y="5751513"/>
          <p14:tracePt t="130585" x="5259388" y="5751513"/>
          <p14:tracePt t="130605" x="5286375" y="5751513"/>
          <p14:tracePt t="130625" x="5313363" y="5751513"/>
          <p14:tracePt t="130645" x="5375275" y="5751513"/>
          <p14:tracePt t="130665" x="5429250" y="5751513"/>
          <p14:tracePt t="130685" x="5500688" y="5751513"/>
          <p14:tracePt t="130705" x="5554663" y="5751513"/>
          <p14:tracePt t="130725" x="5589588" y="5751513"/>
          <p14:tracePt t="130745" x="5599113" y="5751513"/>
          <p14:tracePt t="130765" x="5626100" y="5751513"/>
          <p14:tracePt t="130785" x="5643563" y="5751513"/>
          <p14:tracePt t="130805" x="5653088" y="5751513"/>
          <p14:tracePt t="130825" x="5661025" y="5751513"/>
          <p14:tracePt t="130845" x="5670550" y="5751513"/>
          <p14:tracePt t="130885" x="5680075" y="5751513"/>
          <p14:tracePt t="130916" x="5688013" y="5751513"/>
          <p14:tracePt t="131156" x="5697538" y="5759450"/>
          <p14:tracePt t="131180" x="5697538" y="5768975"/>
          <p14:tracePt t="132076" x="5680075" y="5768975"/>
          <p14:tracePt t="132086" x="5643563" y="5776913"/>
          <p14:tracePt t="132106" x="5581650" y="5795963"/>
          <p14:tracePt t="132126" x="5537200" y="5803900"/>
          <p14:tracePt t="132146" x="5500688" y="5803900"/>
          <p14:tracePt t="132166" x="5473700" y="5813425"/>
          <p14:tracePt t="132186" x="5465763" y="5813425"/>
          <p14:tracePt t="132226" x="5456238" y="5813425"/>
          <p14:tracePt t="132246" x="5446713" y="5813425"/>
          <p14:tracePt t="132266" x="5429250" y="5813425"/>
          <p14:tracePt t="132286" x="5402263" y="5822950"/>
          <p14:tracePt t="132306" x="5384800" y="5822950"/>
          <p14:tracePt t="132326" x="5357813" y="5830888"/>
          <p14:tracePt t="132346" x="5330825" y="5830888"/>
          <p14:tracePt t="132366" x="5303838" y="5830888"/>
          <p14:tracePt t="132386" x="5276850" y="5830888"/>
          <p14:tracePt t="132406" x="5205413" y="5830888"/>
          <p14:tracePt t="132426" x="5170488" y="5830888"/>
          <p14:tracePt t="132446" x="5108575" y="5848350"/>
          <p14:tracePt t="132466" x="5062538" y="5848350"/>
          <p14:tracePt t="132486" x="4991100" y="5848350"/>
          <p14:tracePt t="132506" x="4938713" y="5848350"/>
          <p14:tracePt t="132526" x="4867275" y="5848350"/>
          <p14:tracePt t="132546" x="4840288" y="5848350"/>
          <p14:tracePt t="132566" x="4822825" y="5848350"/>
          <p14:tracePt t="132586" x="4803775" y="5848350"/>
          <p14:tracePt t="132606" x="4724400" y="5848350"/>
          <p14:tracePt t="132626" x="4633913" y="5848350"/>
          <p14:tracePt t="132646" x="4465638" y="5857875"/>
          <p14:tracePt t="132666" x="4402138" y="5857875"/>
          <p14:tracePt t="132686" x="4322763" y="5875338"/>
          <p14:tracePt t="132706" x="4295775" y="5875338"/>
          <p14:tracePt t="132726" x="4251325" y="5875338"/>
          <p14:tracePt t="132746" x="4224338" y="5875338"/>
          <p14:tracePt t="132766" x="4187825" y="5875338"/>
          <p14:tracePt t="132787" x="4170363" y="5875338"/>
          <p14:tracePt t="132807" x="4160838" y="5875338"/>
          <p14:tracePt t="132827" x="4143375" y="5875338"/>
          <p14:tracePt t="132846" x="4116388" y="5875338"/>
          <p14:tracePt t="132867" x="4098925" y="5875338"/>
          <p14:tracePt t="132887" x="4089400" y="5875338"/>
          <p14:tracePt t="132907" x="4081463" y="5875338"/>
          <p14:tracePt t="132927" x="4071938" y="5875338"/>
          <p14:tracePt t="132947" x="4062413" y="5875338"/>
          <p14:tracePt t="132967" x="4044950" y="5875338"/>
          <p14:tracePt t="132987" x="3990975" y="5875338"/>
          <p14:tracePt t="133007" x="3919538" y="5875338"/>
          <p14:tracePt t="133027" x="3894138" y="5884863"/>
          <p14:tracePt t="133047" x="3884613" y="5884863"/>
          <p14:tracePt t="133932" x="3867150" y="5884863"/>
          <p14:tracePt t="133940" x="3848100" y="5902325"/>
          <p14:tracePt t="133948" x="3830638" y="5911850"/>
          <p14:tracePt t="133967" x="3803650" y="5911850"/>
          <p14:tracePt t="133987" x="3795713" y="5919788"/>
          <p14:tracePt t="134007" x="3786188" y="5919788"/>
          <p14:tracePt t="134047" x="3768725" y="5929313"/>
          <p14:tracePt t="134068" x="3751263" y="5938838"/>
          <p14:tracePt t="134087" x="3724275" y="5938838"/>
          <p14:tracePt t="134108" x="3697288" y="5938838"/>
          <p14:tracePt t="134128" x="3687763" y="5938838"/>
          <p14:tracePt t="134148" x="3643313" y="5938838"/>
          <p14:tracePt t="134168" x="3608388" y="5938838"/>
          <p14:tracePt t="134188" x="3517900" y="5929313"/>
          <p14:tracePt t="134208" x="3482975" y="5929313"/>
          <p14:tracePt t="134228" x="3473450" y="5919788"/>
          <p14:tracePt t="134248" x="3473450" y="5911850"/>
          <p14:tracePt t="134268" x="3509963" y="5884863"/>
          <p14:tracePt t="134288" x="3554413" y="5857875"/>
          <p14:tracePt t="134308" x="3616325" y="5822950"/>
          <p14:tracePt t="134328" x="3625850" y="5813425"/>
          <p14:tracePt t="134348" x="3652838" y="5803900"/>
          <p14:tracePt t="134368" x="3660775" y="5803900"/>
          <p14:tracePt t="134388" x="3697288" y="5795963"/>
          <p14:tracePt t="134408" x="3724275" y="5786438"/>
          <p14:tracePt t="134428" x="3840163" y="5786438"/>
          <p14:tracePt t="134448" x="3902075" y="5776913"/>
          <p14:tracePt t="134468" x="3965575" y="5768975"/>
          <p14:tracePt t="134488" x="4017963" y="5768975"/>
          <p14:tracePt t="134508" x="4098925" y="5759450"/>
          <p14:tracePt t="134528" x="4143375" y="5751513"/>
          <p14:tracePt t="134548" x="4214813" y="5751513"/>
          <p14:tracePt t="134568" x="4251325" y="5751513"/>
          <p14:tracePt t="134588" x="4276725" y="5751513"/>
          <p14:tracePt t="134628" x="4303713" y="5751513"/>
          <p14:tracePt t="134648" x="4322763" y="5751513"/>
          <p14:tracePt t="134668" x="4357688" y="5741988"/>
          <p14:tracePt t="134688" x="4394200" y="5732463"/>
          <p14:tracePt t="134708" x="4429125" y="5724525"/>
          <p14:tracePt t="134764" x="4438650" y="5724525"/>
          <p14:tracePt t="134772" x="4446588" y="5724525"/>
          <p14:tracePt t="134796" x="4456113" y="5724525"/>
          <p14:tracePt t="134828" x="4465638" y="5724525"/>
          <p14:tracePt t="134852" x="4473575" y="5732463"/>
          <p14:tracePt t="134860" x="4483100" y="5741988"/>
          <p14:tracePt t="134868" x="4483100" y="5751513"/>
          <p14:tracePt t="134888" x="4491038" y="5768975"/>
          <p14:tracePt t="134908" x="4500563" y="5795963"/>
          <p14:tracePt t="134996" x="4510088" y="5803900"/>
          <p14:tracePt t="135260" x="4491038" y="5803900"/>
          <p14:tracePt t="135268" x="4473575" y="5795963"/>
          <p14:tracePt t="135276" x="4446588" y="5776913"/>
          <p14:tracePt t="135288" x="4411663" y="5768975"/>
          <p14:tracePt t="135308" x="4322763" y="5768975"/>
          <p14:tracePt t="135328" x="4268788" y="5768975"/>
          <p14:tracePt t="135348" x="4214813" y="5768975"/>
          <p14:tracePt t="135368" x="4187825" y="5768975"/>
          <p14:tracePt t="135388" x="4160838" y="5768975"/>
          <p14:tracePt t="135408" x="4152900" y="5768975"/>
          <p14:tracePt t="135429" x="4116388" y="5768975"/>
          <p14:tracePt t="135449" x="4089400" y="5768975"/>
          <p14:tracePt t="135469" x="4062413" y="5768975"/>
          <p14:tracePt t="135509" x="4054475" y="5768975"/>
          <p14:tracePt t="135540" x="4044950" y="5768975"/>
          <p14:tracePt t="135556" x="4027488" y="5768975"/>
          <p14:tracePt t="135569" x="4017963" y="5768975"/>
          <p14:tracePt t="135589" x="3973513" y="5768975"/>
          <p14:tracePt t="135609" x="3946525" y="5768975"/>
          <p14:tracePt t="135629" x="3894138" y="5768975"/>
          <p14:tracePt t="135649" x="3875088" y="5768975"/>
          <p14:tracePt t="135669" x="3786188" y="5776913"/>
          <p14:tracePt t="135689" x="3732213" y="5776913"/>
          <p14:tracePt t="135709" x="3697288" y="5776913"/>
          <p14:tracePt t="135732" x="3687763" y="5776913"/>
          <p14:tracePt t="135756" x="3679825" y="5776913"/>
          <p14:tracePt t="135769" x="3670300" y="5776913"/>
          <p14:tracePt t="135789" x="3652838" y="5759450"/>
          <p14:tracePt t="135809" x="3643313" y="5759450"/>
          <p14:tracePt t="135829" x="3633788" y="5741988"/>
          <p14:tracePt t="136004" x="3643313" y="5741988"/>
          <p14:tracePt t="136028" x="3652838" y="5741988"/>
          <p14:tracePt t="136044" x="3660775" y="5741988"/>
          <p14:tracePt t="136060" x="3670300" y="5741988"/>
          <p14:tracePt t="136076" x="3679825" y="5741988"/>
          <p14:tracePt t="136092" x="3687763" y="5741988"/>
          <p14:tracePt t="136124" x="3697288" y="5741988"/>
          <p14:tracePt t="136132" x="3705225" y="5741988"/>
          <p14:tracePt t="136149" x="3714750" y="5741988"/>
          <p14:tracePt t="136309" x="3732213" y="5751513"/>
          <p14:tracePt t="136396" x="3732213" y="5759450"/>
          <p14:tracePt t="136532" x="3732213" y="5751513"/>
          <p14:tracePt t="136540" x="3732213" y="5741988"/>
          <p14:tracePt t="136549" x="3732213" y="5732463"/>
          <p14:tracePt t="136569" x="3732213" y="5705475"/>
          <p14:tracePt t="136589" x="3732213" y="5680075"/>
          <p14:tracePt t="136609" x="3732213" y="5670550"/>
          <p14:tracePt t="136821" x="3732213" y="5680075"/>
          <p14:tracePt t="136828" x="3741738" y="5697538"/>
          <p14:tracePt t="136836" x="3741738" y="5705475"/>
          <p14:tracePt t="136852" x="3751263" y="5715000"/>
          <p14:tracePt t="136870" x="3751263" y="5732463"/>
          <p14:tracePt t="136890" x="3759200" y="5741988"/>
          <p14:tracePt t="136932" x="3768725" y="5751513"/>
          <p14:tracePt t="136964" x="3768725" y="5759450"/>
          <p14:tracePt t="136988" x="3776663" y="5759450"/>
          <p14:tracePt t="137012" x="3786188" y="5768975"/>
          <p14:tracePt t="137028" x="3795713" y="5776913"/>
          <p14:tracePt t="137044" x="3803650" y="5786438"/>
          <p14:tracePt t="137052" x="3813175" y="5786438"/>
          <p14:tracePt t="137070" x="3822700" y="5795963"/>
          <p14:tracePt t="137196" x="3830638" y="5795963"/>
          <p14:tracePt t="137380" x="3840163" y="5795963"/>
          <p14:tracePt t="137541" x="3848100" y="5795963"/>
          <p14:tracePt t="137565" x="3857625" y="5795963"/>
          <p14:tracePt t="137597" x="3867150" y="5795963"/>
          <p14:tracePt t="137620" x="3875088" y="5795963"/>
          <p14:tracePt t="137644" x="3894138" y="5786438"/>
          <p14:tracePt t="137668" x="3911600" y="5776913"/>
          <p14:tracePt t="137676" x="3919538" y="5776913"/>
          <p14:tracePt t="137690" x="3938588" y="5768975"/>
          <p14:tracePt t="137710" x="4000500" y="5768975"/>
          <p14:tracePt t="137730" x="4044950" y="5768975"/>
          <p14:tracePt t="137750" x="4108450" y="5768975"/>
          <p14:tracePt t="137770" x="4152900" y="5768975"/>
          <p14:tracePt t="137790" x="4205288" y="5768975"/>
          <p14:tracePt t="137810" x="4276725" y="5768975"/>
          <p14:tracePt t="137830" x="4465638" y="5768975"/>
          <p14:tracePt t="137850" x="4633913" y="5768975"/>
          <p14:tracePt t="137870" x="4867275" y="5768975"/>
          <p14:tracePt t="137890" x="4983163" y="5768975"/>
          <p14:tracePt t="137910" x="5072063" y="5768975"/>
          <p14:tracePt t="137931" x="5089525" y="5768975"/>
          <p14:tracePt t="137951" x="5099050" y="5768975"/>
          <p14:tracePt t="137991" x="5133975" y="5768975"/>
          <p14:tracePt t="138011" x="5180013" y="5768975"/>
          <p14:tracePt t="138031" x="5276850" y="5786438"/>
          <p14:tracePt t="138051" x="5384800" y="5803900"/>
          <p14:tracePt t="138071" x="5554663" y="5830888"/>
          <p14:tracePt t="138091" x="5626100" y="5848350"/>
          <p14:tracePt t="138111" x="5680075" y="5867400"/>
          <p14:tracePt t="138131" x="5697538" y="5867400"/>
          <p14:tracePt t="138171" x="5705475" y="5867400"/>
          <p14:tracePt t="138205" x="5715000" y="5867400"/>
          <p14:tracePt t="138220" x="5732463" y="5867400"/>
          <p14:tracePt t="138236" x="5741988" y="5867400"/>
          <p14:tracePt t="138251" x="5759450" y="5875338"/>
          <p14:tracePt t="138271" x="5786438" y="5884863"/>
          <p14:tracePt t="138291" x="5795963" y="5884863"/>
          <p14:tracePt t="138311" x="5803900" y="5884863"/>
          <p14:tracePt t="138477" x="5803900" y="5875338"/>
          <p14:tracePt t="138509" x="5803900" y="5867400"/>
          <p14:tracePt t="138525" x="5786438" y="5857875"/>
          <p14:tracePt t="138540" x="5768975" y="5857875"/>
          <p14:tracePt t="138556" x="5759450" y="5857875"/>
          <p14:tracePt t="138565" x="5751513" y="5857875"/>
          <p14:tracePt t="138573" x="5732463" y="5857875"/>
          <p14:tracePt t="138591" x="5697538" y="5857875"/>
          <p14:tracePt t="138611" x="5661025" y="5857875"/>
          <p14:tracePt t="138631" x="5626100" y="5848350"/>
          <p14:tracePt t="138651" x="5608638" y="5840413"/>
          <p14:tracePt t="138671" x="5599113" y="5830888"/>
          <p14:tracePt t="138691" x="5581650" y="5830888"/>
          <p14:tracePt t="138711" x="5572125" y="5813425"/>
          <p14:tracePt t="138733" x="5572125" y="5803900"/>
          <p14:tracePt t="138757" x="5572125" y="5795963"/>
          <p14:tracePt t="138797" x="5572125" y="5786438"/>
          <p14:tracePt t="138844" x="5581650" y="5786438"/>
          <p14:tracePt t="138861" x="5589588" y="5786438"/>
          <p14:tracePt t="138876" x="5599113" y="5786438"/>
          <p14:tracePt t="138893" x="5608638" y="5786438"/>
          <p14:tracePt t="138909" x="5616575" y="5786438"/>
          <p14:tracePt t="138941" x="5626100" y="5786438"/>
          <p14:tracePt t="138988" x="5626100" y="5795963"/>
          <p14:tracePt t="138997" x="5626100" y="5803900"/>
          <p14:tracePt t="139005" x="5626100" y="5813425"/>
          <p14:tracePt t="139013" x="5626100" y="5830888"/>
          <p14:tracePt t="139031" x="5626100" y="5848350"/>
          <p14:tracePt t="139173" x="5626100" y="5840413"/>
          <p14:tracePt t="139181" x="5626100" y="5822950"/>
          <p14:tracePt t="139191" x="5626100" y="5813425"/>
          <p14:tracePt t="139211" x="5626100" y="5795963"/>
          <p14:tracePt t="139213" x="5626100" y="5776913"/>
          <p14:tracePt t="139232" x="5626100" y="5768975"/>
          <p14:tracePt t="139252" x="5626100" y="5751513"/>
          <p14:tracePt t="139272" x="5634038" y="5732463"/>
          <p14:tracePt t="139293" x="5643563" y="5724525"/>
          <p14:tracePt t="139312" x="5653088" y="5724525"/>
          <p14:tracePt t="139357" x="5661025" y="5724525"/>
          <p14:tracePt t="139389" x="5670550" y="5724525"/>
          <p14:tracePt t="139405" x="5680075" y="5724525"/>
          <p14:tracePt t="139412" x="5688013" y="5724525"/>
          <p14:tracePt t="139437" x="5697538" y="5724525"/>
          <p14:tracePt t="139461" x="5705475" y="5724525"/>
          <p14:tracePt t="139485" x="5715000" y="5724525"/>
          <p14:tracePt t="139501" x="5724525" y="5724525"/>
          <p14:tracePt t="139509" x="5732463" y="5732463"/>
          <p14:tracePt t="139557" x="5741988" y="5732463"/>
          <p14:tracePt t="139565" x="5741988" y="5741988"/>
          <p14:tracePt t="139581" x="5751513" y="5741988"/>
          <p14:tracePt t="139597" x="5759450" y="5751513"/>
          <p14:tracePt t="139877" x="5759450" y="5759450"/>
          <p14:tracePt t="139893" x="5751513" y="5759450"/>
          <p14:tracePt t="139901" x="5732463" y="5759450"/>
          <p14:tracePt t="139912" x="5724525" y="5759450"/>
          <p14:tracePt t="139932" x="5680075" y="5759450"/>
          <p14:tracePt t="139952" x="5680075" y="5751513"/>
          <p14:tracePt t="139972" x="5670550" y="5751513"/>
          <p14:tracePt t="140029" x="5661025" y="5751513"/>
          <p14:tracePt t="140053" x="5653088" y="5751513"/>
          <p14:tracePt t="140069" x="5643563" y="5751513"/>
          <p14:tracePt t="140084" x="5626100" y="5751513"/>
          <p14:tracePt t="140101" x="5616575" y="5751513"/>
          <p14:tracePt t="140112" x="5599113" y="5751513"/>
          <p14:tracePt t="140133" x="5589588" y="5751513"/>
          <p14:tracePt t="140165" x="5581650" y="5751513"/>
          <p14:tracePt t="140173" x="5572125" y="5751513"/>
          <p14:tracePt t="140192" x="5562600" y="5751513"/>
          <p14:tracePt t="140213" x="5554663" y="5751513"/>
          <p14:tracePt t="140293" x="5537200" y="5751513"/>
          <p14:tracePt t="140309" x="5527675" y="5751513"/>
          <p14:tracePt t="140317" x="5518150" y="5751513"/>
          <p14:tracePt t="140332" x="5510213" y="5741988"/>
          <p14:tracePt t="140352" x="5500688" y="5741988"/>
          <p14:tracePt t="140372" x="5491163" y="5741988"/>
          <p14:tracePt t="140392" x="5483225" y="5741988"/>
          <p14:tracePt t="140413" x="5473700" y="5741988"/>
          <p14:tracePt t="140432" x="5446713" y="5741988"/>
          <p14:tracePt t="140452" x="5411788" y="5741988"/>
          <p14:tracePt t="140472" x="5402263" y="5741988"/>
          <p14:tracePt t="140492" x="5394325" y="5741988"/>
          <p14:tracePt t="140512" x="5384800" y="5741988"/>
          <p14:tracePt t="140532" x="5357813" y="5741988"/>
          <p14:tracePt t="140553" x="5340350" y="5741988"/>
          <p14:tracePt t="140572" x="5322888" y="5741988"/>
          <p14:tracePt t="140593" x="5295900" y="5741988"/>
          <p14:tracePt t="140613" x="5259388" y="5741988"/>
          <p14:tracePt t="140633" x="5251450" y="5741988"/>
          <p14:tracePt t="140673" x="5241925" y="5741988"/>
          <p14:tracePt t="140693" x="5197475" y="5759450"/>
          <p14:tracePt t="140713" x="5133975" y="5768975"/>
          <p14:tracePt t="140733" x="5018088" y="5786438"/>
          <p14:tracePt t="140753" x="4983163" y="5795963"/>
          <p14:tracePt t="140773" x="4973638" y="5795963"/>
          <p14:tracePt t="140793" x="4965700" y="5795963"/>
          <p14:tracePt t="140813" x="4929188" y="5795963"/>
          <p14:tracePt t="140833" x="4902200" y="5795963"/>
          <p14:tracePt t="140853" x="4884738" y="5795963"/>
          <p14:tracePt t="140925" x="4875213" y="5795963"/>
          <p14:tracePt t="140933" x="4867275" y="5795963"/>
          <p14:tracePt t="140941" x="4848225" y="5803900"/>
          <p14:tracePt t="140953" x="4840288" y="5803900"/>
          <p14:tracePt t="140973" x="4795838" y="5822950"/>
          <p14:tracePt t="140993" x="4776788" y="5822950"/>
          <p14:tracePt t="141013" x="4732338" y="5840413"/>
          <p14:tracePt t="141033" x="4714875" y="5840413"/>
          <p14:tracePt t="141053" x="4697413" y="5840413"/>
          <p14:tracePt t="141205" x="4687888" y="5840413"/>
          <p14:tracePt t="141213" x="4679950" y="5840413"/>
          <p14:tracePt t="141237" x="4670425" y="5840413"/>
          <p14:tracePt t="141245" x="4660900" y="5840413"/>
          <p14:tracePt t="141277" x="4643438" y="5840413"/>
          <p14:tracePt t="141293" x="4643438" y="5830888"/>
          <p14:tracePt t="141549" x="4633913" y="5830888"/>
          <p14:tracePt t="141565" x="4625975" y="5830888"/>
          <p14:tracePt t="141573" x="4616450" y="5830888"/>
          <p14:tracePt t="141589" x="4598988" y="5830888"/>
          <p14:tracePt t="141597" x="4589463" y="5840413"/>
          <p14:tracePt t="141773" x="4581525" y="5840413"/>
          <p14:tracePt t="141789" x="4572000" y="5840413"/>
          <p14:tracePt t="141805" x="4572000" y="5830888"/>
          <p14:tracePt t="141837" x="4572000" y="5822950"/>
          <p14:tracePt t="141877" x="4562475" y="5813425"/>
          <p14:tracePt t="141933" x="4562475" y="5803900"/>
          <p14:tracePt t="141965" x="4562475" y="5795963"/>
          <p14:tracePt t="141981" x="4554538" y="5786438"/>
          <p14:tracePt t="142045" x="4554538" y="5776913"/>
          <p14:tracePt t="142061" x="4545013" y="5768975"/>
          <p14:tracePt t="142581" x="4545013" y="5759450"/>
          <p14:tracePt t="142589" x="4554538" y="5759450"/>
          <p14:tracePt t="142597" x="4572000" y="5759450"/>
          <p14:tracePt t="142614" x="4608513" y="5759450"/>
          <p14:tracePt t="142634" x="4633913" y="5759450"/>
          <p14:tracePt t="142654" x="4652963" y="5759450"/>
          <p14:tracePt t="142694" x="4670425" y="5759450"/>
          <p14:tracePt t="142714" x="4679950" y="5759450"/>
          <p14:tracePt t="142734" x="4705350" y="5759450"/>
          <p14:tracePt t="142754" x="4724400" y="5759450"/>
          <p14:tracePt t="142774" x="4741863" y="5759450"/>
          <p14:tracePt t="142814" x="4751388" y="5759450"/>
          <p14:tracePt t="142834" x="4759325" y="5759450"/>
          <p14:tracePt t="142854" x="4795838" y="5759450"/>
          <p14:tracePt t="142874" x="4822825" y="5759450"/>
          <p14:tracePt t="142894" x="4884738" y="5759450"/>
          <p14:tracePt t="142914" x="4911725" y="5759450"/>
          <p14:tracePt t="142934" x="4929188" y="5759450"/>
          <p14:tracePt t="142954" x="4938713" y="5759450"/>
          <p14:tracePt t="142974" x="4956175" y="5759450"/>
          <p14:tracePt t="142994" x="4965700" y="5759450"/>
          <p14:tracePt t="143014" x="4983163" y="5759450"/>
          <p14:tracePt t="143034" x="5000625" y="5759450"/>
          <p14:tracePt t="143055" x="5045075" y="5759450"/>
          <p14:tracePt t="143074" x="5089525" y="5759450"/>
          <p14:tracePt t="143095" x="5160963" y="5741988"/>
          <p14:tracePt t="143115" x="5187950" y="5741988"/>
          <p14:tracePt t="143135" x="5214938" y="5741988"/>
          <p14:tracePt t="143155" x="5224463" y="5741988"/>
          <p14:tracePt t="143325" x="5197475" y="5741988"/>
          <p14:tracePt t="143333" x="5187950" y="5741988"/>
          <p14:tracePt t="143341" x="5160963" y="5751513"/>
          <p14:tracePt t="143355" x="5133975" y="5751513"/>
          <p14:tracePt t="143375" x="5027613" y="5768975"/>
          <p14:tracePt t="143395" x="4965700" y="5768975"/>
          <p14:tracePt t="143415" x="4840288" y="5768975"/>
          <p14:tracePt t="143435" x="4732338" y="5768975"/>
          <p14:tracePt t="143455" x="4608513" y="5768975"/>
          <p14:tracePt t="143475" x="4545013" y="5768975"/>
          <p14:tracePt t="143495" x="4456113" y="5768975"/>
          <p14:tracePt t="143515" x="4357688" y="5768975"/>
          <p14:tracePt t="143535" x="4232275" y="5768975"/>
          <p14:tracePt t="143555" x="4179888" y="5768975"/>
          <p14:tracePt t="143575" x="4143375" y="5768975"/>
          <p14:tracePt t="143595" x="4133850" y="5768975"/>
          <p14:tracePt t="143615" x="4108450" y="5768975"/>
          <p14:tracePt t="143635" x="4089400" y="5768975"/>
          <p14:tracePt t="143655" x="4071938" y="5768975"/>
          <p14:tracePt t="143695" x="4054475" y="5768975"/>
          <p14:tracePt t="143715" x="4044950" y="5768975"/>
          <p14:tracePt t="143735" x="4017963" y="5768975"/>
          <p14:tracePt t="143755" x="4000500" y="5768975"/>
          <p14:tracePt t="143775" x="3973513" y="5768975"/>
          <p14:tracePt t="143795" x="3938588" y="5768975"/>
          <p14:tracePt t="143815" x="3902075" y="5768975"/>
          <p14:tracePt t="144197" x="3902075" y="5759450"/>
          <p14:tracePt t="144205" x="3911600" y="5759450"/>
          <p14:tracePt t="144221" x="3919538" y="5759450"/>
          <p14:tracePt t="144235" x="3929063" y="5759450"/>
          <p14:tracePt t="144255" x="3965575" y="5759450"/>
          <p14:tracePt t="144275" x="3983038" y="5759450"/>
          <p14:tracePt t="144296" x="4000500" y="5759450"/>
          <p14:tracePt t="144316" x="4017963" y="5759450"/>
          <p14:tracePt t="144336" x="4044950" y="5759450"/>
          <p14:tracePt t="144356" x="4071938" y="5759450"/>
          <p14:tracePt t="144375" x="4125913" y="5759450"/>
          <p14:tracePt t="144395" x="4152900" y="5759450"/>
          <p14:tracePt t="144415" x="4187825" y="5759450"/>
          <p14:tracePt t="144435" x="4224338" y="5759450"/>
          <p14:tracePt t="144455" x="4295775" y="5759450"/>
          <p14:tracePt t="144475" x="4322763" y="5759450"/>
          <p14:tracePt t="144495" x="4384675" y="5759450"/>
          <p14:tracePt t="144516" x="4438650" y="5759450"/>
          <p14:tracePt t="144536" x="4518025" y="5759450"/>
          <p14:tracePt t="144556" x="4554538" y="5759450"/>
          <p14:tracePt t="144576" x="4589463" y="5759450"/>
          <p14:tracePt t="144596" x="4608513" y="5759450"/>
          <p14:tracePt t="144616" x="4616450" y="5759450"/>
          <p14:tracePt t="144661" x="4625975" y="5759450"/>
          <p14:tracePt t="144677" x="4633913" y="5759450"/>
          <p14:tracePt t="144696" x="4643438" y="5759450"/>
          <p14:tracePt t="144716" x="4670425" y="5759450"/>
          <p14:tracePt t="144736" x="4732338" y="5759450"/>
          <p14:tracePt t="144756" x="4786313" y="5759450"/>
          <p14:tracePt t="144776" x="4840288" y="5759450"/>
          <p14:tracePt t="144796" x="4857750" y="5759450"/>
          <p14:tracePt t="144816" x="4867275" y="5759450"/>
          <p14:tracePt t="144836" x="4875213" y="5759450"/>
          <p14:tracePt t="144856" x="4884738" y="5759450"/>
          <p14:tracePt t="144876" x="4894263" y="5759450"/>
          <p14:tracePt t="144896" x="4929188" y="5759450"/>
          <p14:tracePt t="144916" x="4956175" y="5759450"/>
          <p14:tracePt t="144936" x="5018088" y="5759450"/>
          <p14:tracePt t="144956" x="5072063" y="5759450"/>
          <p14:tracePt t="144976" x="5099050" y="5759450"/>
          <p14:tracePt t="145016" x="5108575" y="5759450"/>
          <p14:tracePt t="145036" x="5126038" y="5759450"/>
          <p14:tracePt t="145056" x="5143500" y="5759450"/>
          <p14:tracePt t="145109" x="5153025" y="5759450"/>
          <p14:tracePt t="145141" x="5160963" y="5759450"/>
          <p14:tracePt t="145157" x="5170488" y="5759450"/>
          <p14:tracePt t="145165" x="5180013" y="5768975"/>
          <p14:tracePt t="145533" x="5170488" y="5768975"/>
          <p14:tracePt t="145541" x="5143500" y="5768975"/>
          <p14:tracePt t="145549" x="5126038" y="5768975"/>
          <p14:tracePt t="145557" x="5072063" y="5759450"/>
          <p14:tracePt t="145576" x="5010150" y="5759450"/>
          <p14:tracePt t="145596" x="4956175" y="5759450"/>
          <p14:tracePt t="145616" x="4929188" y="5759450"/>
          <p14:tracePt t="145657" x="4902200" y="5759450"/>
          <p14:tracePt t="145677" x="4867275" y="5759450"/>
          <p14:tracePt t="145697" x="4813300" y="5759450"/>
          <p14:tracePt t="145717" x="4776788" y="5759450"/>
          <p14:tracePt t="145737" x="4759325" y="5759450"/>
          <p14:tracePt t="145757" x="4751388" y="5759450"/>
          <p14:tracePt t="145777" x="4741863" y="5759450"/>
          <p14:tracePt t="145797" x="4705350" y="5759450"/>
          <p14:tracePt t="145817" x="4670425" y="5759450"/>
          <p14:tracePt t="145837" x="4643438" y="5759450"/>
          <p14:tracePt t="145857" x="4608513" y="5751513"/>
          <p14:tracePt t="145877" x="4589463" y="5751513"/>
          <p14:tracePt t="145897" x="4572000" y="5751513"/>
          <p14:tracePt t="145917" x="4537075" y="5751513"/>
          <p14:tracePt t="145937" x="4500563" y="5751513"/>
          <p14:tracePt t="145957" x="4456113" y="5751513"/>
          <p14:tracePt t="145977" x="4438650" y="5751513"/>
          <p14:tracePt t="145997" x="4429125" y="5751513"/>
          <p14:tracePt t="146017" x="4411663" y="5751513"/>
          <p14:tracePt t="146037" x="4384675" y="5751513"/>
          <p14:tracePt t="146057" x="4357688" y="5751513"/>
          <p14:tracePt t="146077" x="4313238" y="5751513"/>
          <p14:tracePt t="146097" x="4286250" y="5751513"/>
          <p14:tracePt t="146117" x="4251325" y="5751513"/>
          <p14:tracePt t="146137" x="4241800" y="5751513"/>
          <p14:tracePt t="146622" x="4232275" y="5751513"/>
          <p14:tracePt t="146629" x="4197350" y="5751513"/>
          <p14:tracePt t="146637" x="4133850" y="5751513"/>
          <p14:tracePt t="146657" x="4054475" y="5759450"/>
          <p14:tracePt t="146677" x="3983038" y="5759450"/>
          <p14:tracePt t="146697" x="3956050" y="5768975"/>
          <p14:tracePt t="146717" x="3911600" y="5768975"/>
          <p14:tracePt t="146737" x="3857625" y="5768975"/>
          <p14:tracePt t="146757" x="3795713" y="5768975"/>
          <p14:tracePt t="146777" x="3759200" y="5768975"/>
          <p14:tracePt t="146797" x="3705225" y="5768975"/>
          <p14:tracePt t="146817" x="3652838" y="5768975"/>
          <p14:tracePt t="146837" x="3625850" y="5768975"/>
          <p14:tracePt t="146909" x="3633788" y="5768975"/>
          <p14:tracePt t="146918" x="3643313" y="5768975"/>
          <p14:tracePt t="146925" x="3670300" y="5759450"/>
          <p14:tracePt t="146938" x="3679825" y="5751513"/>
          <p14:tracePt t="146958" x="3714750" y="5751513"/>
          <p14:tracePt t="146978" x="3741738" y="5751513"/>
          <p14:tracePt t="146998" x="3786188" y="5751513"/>
          <p14:tracePt t="147018" x="3813175" y="5751513"/>
          <p14:tracePt t="147038" x="3894138" y="5751513"/>
          <p14:tracePt t="147058" x="3946525" y="5751513"/>
          <p14:tracePt t="147078" x="4017963" y="5751513"/>
          <p14:tracePt t="147098" x="4044950" y="5751513"/>
          <p14:tracePt t="147118" x="4116388" y="5751513"/>
          <p14:tracePt t="147138" x="4170363" y="5751513"/>
          <p14:tracePt t="147158" x="4224338" y="5751513"/>
          <p14:tracePt t="147178" x="4251325" y="5751513"/>
          <p14:tracePt t="147198" x="4322763" y="5751513"/>
          <p14:tracePt t="147218" x="4375150" y="5751513"/>
          <p14:tracePt t="147238" x="4483100" y="5751513"/>
          <p14:tracePt t="147258" x="4554538" y="5751513"/>
          <p14:tracePt t="147278" x="4670425" y="5751513"/>
          <p14:tracePt t="147298" x="4724400" y="5741988"/>
          <p14:tracePt t="147318" x="4813300" y="5715000"/>
          <p14:tracePt t="147338" x="4857750" y="5715000"/>
          <p14:tracePt t="147358" x="4929188" y="5715000"/>
          <p14:tracePt t="147378" x="4965700" y="5715000"/>
          <p14:tracePt t="147398" x="5027613" y="5715000"/>
          <p14:tracePt t="147418" x="5072063" y="5715000"/>
          <p14:tracePt t="147438" x="5143500" y="5697538"/>
          <p14:tracePt t="147458" x="5187950" y="5697538"/>
          <p14:tracePt t="147478" x="5259388" y="5697538"/>
          <p14:tracePt t="147498" x="5295900" y="5697538"/>
          <p14:tracePt t="147518" x="5303838" y="5697538"/>
          <p14:tracePt t="147638" x="5313363" y="5697538"/>
          <p14:tracePt t="147645" x="5322888" y="5697538"/>
          <p14:tracePt t="147661" x="5330825" y="5697538"/>
          <p14:tracePt t="147678" x="5340350" y="5697538"/>
          <p14:tracePt t="147698" x="5348288" y="5715000"/>
          <p14:tracePt t="147718" x="5367338" y="5724525"/>
          <p14:tracePt t="147738" x="5375275" y="5732463"/>
          <p14:tracePt t="147758" x="5402263" y="5741988"/>
          <p14:tracePt t="147778" x="5411788" y="5741988"/>
          <p14:tracePt t="147798" x="5419725" y="5741988"/>
          <p14:tracePt t="147818" x="5429250" y="5741988"/>
          <p14:tracePt t="148093" x="5438775" y="5751513"/>
          <p14:tracePt t="148101" x="5465763" y="5759450"/>
          <p14:tracePt t="148109" x="5500688" y="5786438"/>
          <p14:tracePt t="148118" x="5545138" y="5813425"/>
          <p14:tracePt t="148138" x="5589588" y="5840413"/>
          <p14:tracePt t="148158" x="5626100" y="5884863"/>
          <p14:tracePt t="148178" x="5643563" y="5902325"/>
          <p14:tracePt t="152006" x="5643563" y="5894388"/>
          <p14:tracePt t="152022" x="5643563" y="5884863"/>
          <p14:tracePt t="152030" x="5643563" y="5875338"/>
          <p14:tracePt t="152054" x="5634038" y="5875338"/>
          <p14:tracePt t="152070" x="5616575" y="5867400"/>
          <p14:tracePt t="152081" x="5616575" y="5857875"/>
          <p14:tracePt t="152102" x="5581650" y="5857875"/>
          <p14:tracePt t="152122" x="5554663" y="5857875"/>
          <p14:tracePt t="152142" x="5500688" y="5857875"/>
          <p14:tracePt t="152162" x="5465763" y="5857875"/>
          <p14:tracePt t="152182" x="5419725" y="5857875"/>
          <p14:tracePt t="152202" x="5411788" y="5857875"/>
          <p14:tracePt t="152454" x="5402263" y="5848350"/>
          <p14:tracePt t="152534" x="5402263" y="5840413"/>
          <p14:tracePt t="152542" x="5411788" y="5830888"/>
          <p14:tracePt t="152550" x="5419725" y="5830888"/>
          <p14:tracePt t="152562" x="5429250" y="5822950"/>
          <p14:tracePt t="152582" x="5465763" y="5813425"/>
          <p14:tracePt t="152602" x="5500688" y="5813425"/>
          <p14:tracePt t="152622" x="5518150" y="5813425"/>
          <p14:tracePt t="152642" x="5527675" y="5813425"/>
          <p14:tracePt t="152662" x="5537200" y="5795963"/>
          <p14:tracePt t="152682" x="5554663" y="5795963"/>
          <p14:tracePt t="152702" x="5608638" y="5795963"/>
          <p14:tracePt t="152722" x="5626100" y="5795963"/>
          <p14:tracePt t="152742" x="5643563" y="5795963"/>
          <p14:tracePt t="152782" x="5653088" y="5795963"/>
          <p14:tracePt t="152802" x="5680075" y="5795963"/>
          <p14:tracePt t="152822" x="5715000" y="5795963"/>
          <p14:tracePt t="152842" x="5751513" y="5795963"/>
          <p14:tracePt t="152862" x="5795963" y="5795963"/>
          <p14:tracePt t="152882" x="5803900" y="5795963"/>
          <p14:tracePt t="152902" x="5830888" y="5786438"/>
          <p14:tracePt t="152942" x="5848350" y="5786438"/>
          <p14:tracePt t="153982" x="5857875" y="5776913"/>
          <p14:tracePt t="154006" x="5875338" y="5776913"/>
          <p14:tracePt t="154046" x="5875338" y="5768975"/>
          <p14:tracePt t="154126" x="5875338" y="5759450"/>
          <p14:tracePt t="154150" x="5875338" y="5751513"/>
          <p14:tracePt t="154182" x="5875338" y="5741988"/>
          <p14:tracePt t="154198" x="5857875" y="5741988"/>
          <p14:tracePt t="154206" x="5830888" y="5741988"/>
          <p14:tracePt t="154223" x="5795963" y="5741988"/>
          <p14:tracePt t="154243" x="5768975" y="5741988"/>
          <p14:tracePt t="154263" x="5715000" y="5741988"/>
          <p14:tracePt t="154283" x="5680075" y="5751513"/>
          <p14:tracePt t="154303" x="5643563" y="5759450"/>
          <p14:tracePt t="154438" x="5634038" y="5768975"/>
          <p14:tracePt t="154454" x="5626100" y="5768975"/>
          <p14:tracePt t="154470" x="5608638" y="5768975"/>
          <p14:tracePt t="154478" x="5589588" y="5776913"/>
          <p14:tracePt t="154566" x="5581650" y="5776913"/>
          <p14:tracePt t="154574" x="5572125" y="5776913"/>
          <p14:tracePt t="154584" x="5562600" y="5776913"/>
          <p14:tracePt t="154604" x="5518150" y="5795963"/>
          <p14:tracePt t="154624" x="5510213" y="5795963"/>
          <p14:tracePt t="154751" x="5500688" y="5795963"/>
          <p14:tracePt t="154846" x="5500688" y="5786438"/>
          <p14:tracePt t="155118" x="5510213" y="5776913"/>
          <p14:tracePt t="155215" x="5518150" y="5776913"/>
          <p14:tracePt t="155230" x="5518150" y="5786438"/>
          <p14:tracePt t="155238" x="5527675" y="5795963"/>
          <p14:tracePt t="155247" x="5537200" y="5795963"/>
          <p14:tracePt t="155294" x="5537200" y="5803900"/>
          <p14:tracePt t="155454" x="5545138" y="5803900"/>
          <p14:tracePt t="155463" x="5545138" y="5795963"/>
          <p14:tracePt t="155470" x="5554663" y="5776913"/>
          <p14:tracePt t="155484" x="5562600" y="5776913"/>
          <p14:tracePt t="155504" x="5581650" y="5741988"/>
          <p14:tracePt t="155524" x="5581650" y="5732463"/>
          <p14:tracePt t="155662" x="5589588" y="5732463"/>
          <p14:tracePt t="155678" x="5589588" y="5741988"/>
          <p14:tracePt t="155687" x="5599113" y="5759450"/>
          <p14:tracePt t="155710" x="5608638" y="5776913"/>
          <p14:tracePt t="155735" x="5608638" y="5786438"/>
          <p14:tracePt t="155774" x="5616575" y="5786438"/>
          <p14:tracePt t="156063" x="5616575" y="5776913"/>
          <p14:tracePt t="156071" x="5626100" y="5768975"/>
          <p14:tracePt t="156085" x="5634038" y="5768975"/>
          <p14:tracePt t="156105" x="5634038" y="5751513"/>
          <p14:tracePt t="156125" x="5643563" y="5741988"/>
          <p14:tracePt t="156239" x="5661025" y="5741988"/>
          <p14:tracePt t="156247" x="5670550" y="5759450"/>
          <p14:tracePt t="156254" x="5688013" y="5776913"/>
          <p14:tracePt t="156265" x="5688013" y="5786438"/>
          <p14:tracePt t="156285" x="5697538" y="5803900"/>
          <p14:tracePt t="156305" x="5705475" y="5822950"/>
          <p14:tracePt t="156325" x="5705475" y="5830888"/>
          <p14:tracePt t="156511" x="5705475" y="5813425"/>
          <p14:tracePt t="156534" x="5705475" y="5803900"/>
          <p14:tracePt t="156687" x="5715000" y="5803900"/>
          <p14:tracePt t="156695" x="5715000" y="5813425"/>
          <p14:tracePt t="156711" x="5715000" y="5822950"/>
          <p14:tracePt t="156725" x="5724525" y="5830888"/>
          <p14:tracePt t="156959" x="5724525" y="5822950"/>
          <p14:tracePt t="157031" x="5732463" y="5822950"/>
          <p14:tracePt t="157039" x="5741988" y="5822950"/>
          <p14:tracePt t="157054" x="5759450" y="5830888"/>
          <p14:tracePt t="157065" x="5768975" y="5840413"/>
          <p14:tracePt t="157085" x="5776913" y="5857875"/>
          <p14:tracePt t="157106" x="5786438" y="5875338"/>
          <p14:tracePt t="157125" x="5786438" y="5884863"/>
          <p14:tracePt t="157271" x="5786438" y="5894388"/>
          <p14:tracePt t="157295" x="5795963" y="5894388"/>
          <p14:tracePt t="157303" x="5803900" y="5894388"/>
          <p14:tracePt t="157503" x="5803900" y="5902325"/>
          <p14:tracePt t="157543" x="5803900" y="5911850"/>
          <p14:tracePt t="157575" x="5803900" y="5919788"/>
          <p14:tracePt t="157583" x="5813425" y="5929313"/>
          <p14:tracePt t="157606" x="5813425" y="5938838"/>
          <p14:tracePt t="157639" x="5813425" y="5946775"/>
          <p14:tracePt t="157799" x="5813425" y="5956300"/>
          <p14:tracePt t="157815" x="5822950" y="5956300"/>
          <p14:tracePt t="157823" x="5830888" y="5956300"/>
          <p14:tracePt t="157831" x="5840413" y="5956300"/>
          <p14:tracePt t="157846" x="5857875" y="5956300"/>
          <p14:tracePt t="158007" x="5867400" y="5956300"/>
          <p14:tracePt t="158087" x="5875338" y="5956300"/>
          <p14:tracePt t="158103" x="5884863" y="5956300"/>
          <p14:tracePt t="158111" x="5894388" y="5956300"/>
          <p14:tracePt t="158126" x="5902325" y="5956300"/>
          <p14:tracePt t="158146" x="5911850" y="5956300"/>
          <p14:tracePt t="159111" x="5919788" y="5956300"/>
          <p14:tracePt t="159119" x="5929313" y="5956300"/>
          <p14:tracePt t="159127" x="5946775" y="5956300"/>
          <p14:tracePt t="159147" x="5991225" y="5956300"/>
          <p14:tracePt t="159167" x="6054725" y="5956300"/>
          <p14:tracePt t="159187" x="6072188" y="5956300"/>
          <p14:tracePt t="159207" x="6089650" y="5956300"/>
          <p14:tracePt t="159247" x="6116638" y="5956300"/>
          <p14:tracePt t="159267" x="6126163" y="5956300"/>
          <p14:tracePt t="159287" x="6143625" y="5956300"/>
          <p14:tracePt t="159307" x="6153150" y="5956300"/>
          <p14:tracePt t="159423" x="6170613" y="5946775"/>
          <p14:tracePt t="159431" x="6180138" y="5946775"/>
          <p14:tracePt t="159439" x="6188075" y="5946775"/>
          <p14:tracePt t="159447" x="6197600" y="5946775"/>
          <p14:tracePt t="159467" x="6205538" y="5938838"/>
          <p14:tracePt t="159487" x="6215063" y="5938838"/>
          <p14:tracePt t="160487" x="6242050" y="5938838"/>
          <p14:tracePt t="160495" x="6269038" y="5938838"/>
          <p14:tracePt t="160508" x="6296025" y="5946775"/>
          <p14:tracePt t="160528" x="6313488" y="5956300"/>
          <p14:tracePt t="160583" x="6323013" y="5956300"/>
          <p14:tracePt t="160591" x="6330950" y="5956300"/>
          <p14:tracePt t="160608" x="6340475" y="5965825"/>
          <p14:tracePt t="160628" x="6357938" y="5973763"/>
          <p14:tracePt t="160648" x="6384925" y="5983288"/>
          <p14:tracePt t="160668" x="6402388" y="5991225"/>
          <p14:tracePt t="160688" x="6411913" y="5991225"/>
          <p14:tracePt t="160708" x="6429375" y="6000750"/>
          <p14:tracePt t="160728" x="6483350" y="6027738"/>
          <p14:tracePt t="160748" x="6500813" y="6037263"/>
          <p14:tracePt t="160783" x="6510338" y="6037263"/>
          <p14:tracePt t="160791" x="6518275" y="6045200"/>
          <p14:tracePt t="160815" x="6527800" y="6045200"/>
          <p14:tracePt t="160828" x="6537325" y="6045200"/>
          <p14:tracePt t="160848" x="6545263" y="6045200"/>
          <p14:tracePt t="160868" x="6554788" y="6045200"/>
          <p14:tracePt t="160888" x="6562725" y="6045200"/>
          <p14:tracePt t="160908" x="6572250" y="6045200"/>
          <p14:tracePt t="160928" x="6589713" y="6045200"/>
          <p14:tracePt t="160968" x="6616700" y="6045200"/>
          <p14:tracePt t="160989" x="6643688" y="6045200"/>
          <p14:tracePt t="161009" x="6680200" y="6045200"/>
          <p14:tracePt t="161029" x="6715125" y="6045200"/>
          <p14:tracePt t="161049" x="6742113" y="6037263"/>
          <p14:tracePt t="161069" x="6742113" y="6027738"/>
          <p14:tracePt t="161089" x="6751638" y="6018213"/>
          <p14:tracePt t="161159" x="6759575" y="6018213"/>
          <p14:tracePt t="161215" x="6769100" y="6018213"/>
          <p14:tracePt t="161223" x="6777038" y="6018213"/>
          <p14:tracePt t="161247" x="6786563" y="6018213"/>
          <p14:tracePt t="161255" x="6796088" y="6010275"/>
          <p14:tracePt t="161269" x="6804025" y="6010275"/>
          <p14:tracePt t="161295" x="6804025" y="6000750"/>
          <p14:tracePt t="161551" x="6796088" y="6000750"/>
          <p14:tracePt t="161567" x="6786563" y="6010275"/>
          <p14:tracePt t="161583" x="6769100" y="6018213"/>
          <p14:tracePt t="161591" x="6759575" y="6018213"/>
          <p14:tracePt t="161609" x="6751638" y="6018213"/>
          <p14:tracePt t="161629" x="6742113" y="6018213"/>
          <p14:tracePt t="161649" x="6705600" y="6018213"/>
          <p14:tracePt t="161669" x="6697663" y="6018213"/>
          <p14:tracePt t="161689" x="6670675" y="6018213"/>
          <p14:tracePt t="161709" x="6653213" y="6018213"/>
          <p14:tracePt t="161729" x="6643688" y="6018213"/>
          <p14:tracePt t="161749" x="6626225" y="6018213"/>
          <p14:tracePt t="161769" x="6599238" y="6018213"/>
          <p14:tracePt t="161789" x="6581775" y="6018213"/>
          <p14:tracePt t="161809" x="6562725" y="6018213"/>
          <p14:tracePt t="161829" x="6554788" y="6018213"/>
          <p14:tracePt t="161849" x="6537325" y="6018213"/>
          <p14:tracePt t="161869" x="6518275" y="6018213"/>
          <p14:tracePt t="161889" x="6483350" y="6018213"/>
          <p14:tracePt t="161909" x="6473825" y="6018213"/>
          <p14:tracePt t="161975" x="6465888" y="6018213"/>
          <p14:tracePt t="162175" x="6473825" y="6018213"/>
          <p14:tracePt t="162191" x="6491288" y="6010275"/>
          <p14:tracePt t="162199" x="6500813" y="6010275"/>
          <p14:tracePt t="162223" x="6510338" y="6010275"/>
          <p14:tracePt t="162231" x="6527800" y="6000750"/>
          <p14:tracePt t="162279" x="6537325" y="6000750"/>
          <p14:tracePt t="162287" x="6545263" y="6000750"/>
          <p14:tracePt t="162303" x="6554788" y="6000750"/>
          <p14:tracePt t="162319" x="6562725" y="6000750"/>
          <p14:tracePt t="162330" x="6572250" y="6000750"/>
          <p14:tracePt t="162350" x="6581775" y="6000750"/>
          <p14:tracePt t="162370" x="6589713" y="6000750"/>
          <p14:tracePt t="162390" x="6589713" y="5991225"/>
          <p14:tracePt t="162410" x="6599238" y="5991225"/>
          <p14:tracePt t="162430" x="6608763" y="5991225"/>
          <p14:tracePt t="162455" x="6616700" y="5991225"/>
          <p14:tracePt t="162503" x="6626225" y="5991225"/>
          <p14:tracePt t="162543" x="6634163" y="5991225"/>
          <p14:tracePt t="162567" x="6643688" y="5983288"/>
          <p14:tracePt t="162575" x="6653213" y="5983288"/>
          <p14:tracePt t="162615" x="6661150" y="5983288"/>
          <p14:tracePt t="162655" x="6670675" y="5973763"/>
          <p14:tracePt t="162951" x="6680200" y="5973763"/>
          <p14:tracePt t="162967" x="6688138" y="5973763"/>
          <p14:tracePt t="162975" x="6697663" y="5965825"/>
          <p14:tracePt t="162999" x="6705600" y="5965825"/>
          <p14:tracePt t="163010" x="6715125" y="5965825"/>
          <p14:tracePt t="164424" x="6705600" y="5965825"/>
          <p14:tracePt t="164431" x="6697663" y="5965825"/>
          <p14:tracePt t="164440" x="6688138" y="5965825"/>
          <p14:tracePt t="164451" x="6680200" y="5965825"/>
          <p14:tracePt t="164471" x="6653213" y="5965825"/>
          <p14:tracePt t="164491" x="6634163" y="5965825"/>
          <p14:tracePt t="164511" x="6589713" y="5965825"/>
          <p14:tracePt t="164531" x="6562725" y="5965825"/>
          <p14:tracePt t="164551" x="6518275" y="5965825"/>
          <p14:tracePt t="164571" x="6483350" y="5965825"/>
          <p14:tracePt t="164591" x="6411913" y="5965825"/>
          <p14:tracePt t="164611" x="6375400" y="5965825"/>
          <p14:tracePt t="164631" x="6357938" y="5965825"/>
          <p14:tracePt t="164671" x="6348413" y="5965825"/>
          <p14:tracePt t="164691" x="6340475" y="5965825"/>
          <p14:tracePt t="164711" x="6330950" y="5965825"/>
          <p14:tracePt t="164731" x="6323013" y="5965825"/>
          <p14:tracePt t="164751" x="6313488" y="5965825"/>
          <p14:tracePt t="164771" x="6296025" y="5965825"/>
          <p14:tracePt t="164792" x="6276975" y="5965825"/>
          <p14:tracePt t="164811" x="6242050" y="5965825"/>
          <p14:tracePt t="164832" x="6153150" y="5965825"/>
          <p14:tracePt t="164852" x="6072188" y="5965825"/>
          <p14:tracePt t="164872" x="5983288" y="5965825"/>
          <p14:tracePt t="164892" x="5956300" y="5965825"/>
          <p14:tracePt t="164912" x="5929313" y="5965825"/>
          <p14:tracePt t="164932" x="5929313" y="5973763"/>
          <p14:tracePt t="164952" x="5911850" y="5973763"/>
          <p14:tracePt t="164972" x="5902325" y="5973763"/>
          <p14:tracePt t="164992" x="5884863" y="5983288"/>
          <p14:tracePt t="165032" x="5875338" y="5983288"/>
          <p14:tracePt t="165052" x="5867400" y="5983288"/>
          <p14:tracePt t="165072" x="5857875" y="5983288"/>
          <p14:tracePt t="165280" x="5848350" y="5983288"/>
          <p14:tracePt t="165303" x="5848350" y="5991225"/>
          <p14:tracePt t="165312" x="5840413" y="6000750"/>
          <p14:tracePt t="165328" x="5830888" y="6010275"/>
          <p14:tracePt t="165592" x="5830888" y="6000750"/>
          <p14:tracePt t="165608" x="5830888" y="5991225"/>
          <p14:tracePt t="165624" x="5840413" y="5991225"/>
          <p14:tracePt t="165632" x="5857875" y="5983288"/>
          <p14:tracePt t="165652" x="5875338" y="5973763"/>
          <p14:tracePt t="165672" x="5902325" y="5965825"/>
          <p14:tracePt t="165692" x="5911850" y="5965825"/>
          <p14:tracePt t="165732" x="5919788" y="5965825"/>
          <p14:tracePt t="165784" x="5929313" y="5965825"/>
          <p14:tracePt t="165816" x="5938838" y="5965825"/>
          <p14:tracePt t="165840" x="5946775" y="5956300"/>
          <p14:tracePt t="165848" x="5956300" y="5956300"/>
          <p14:tracePt t="165872" x="5965825" y="5946775"/>
          <p14:tracePt t="165888" x="5973763" y="5946775"/>
          <p14:tracePt t="165944" x="5983288" y="5938838"/>
          <p14:tracePt t="165968" x="5983288" y="5929313"/>
          <p14:tracePt t="165976" x="5991225" y="5919788"/>
          <p14:tracePt t="166008" x="5991225" y="5911850"/>
          <p14:tracePt t="166208" x="6010275" y="5911850"/>
          <p14:tracePt t="166224" x="6010275" y="5919788"/>
          <p14:tracePt t="166240" x="6018213" y="5919788"/>
          <p14:tracePt t="166248" x="6027738" y="5929313"/>
          <p14:tracePt t="166280" x="6037263" y="5929313"/>
          <p14:tracePt t="166312" x="6045200" y="5929313"/>
          <p14:tracePt t="166336" x="6062663" y="5929313"/>
          <p14:tracePt t="166352" x="6081713" y="5929313"/>
          <p14:tracePt t="166360" x="6089650" y="5929313"/>
          <p14:tracePt t="166373" x="6099175" y="5929313"/>
          <p14:tracePt t="166393" x="6126163" y="5929313"/>
          <p14:tracePt t="166413" x="6134100" y="5929313"/>
          <p14:tracePt t="166464" x="6143625" y="5929313"/>
          <p14:tracePt t="166488" x="6153150" y="5929313"/>
          <p14:tracePt t="166504" x="6161088" y="5929313"/>
          <p14:tracePt t="166536" x="6170613" y="5929313"/>
          <p14:tracePt t="166560" x="6180138" y="5929313"/>
          <p14:tracePt t="166616" x="6188075" y="5929313"/>
          <p14:tracePt t="166632" x="6197600" y="5929313"/>
          <p14:tracePt t="166648" x="6205538" y="5929313"/>
          <p14:tracePt t="166656" x="6224588" y="5929313"/>
          <p14:tracePt t="166673" x="6242050" y="5929313"/>
          <p14:tracePt t="166693" x="6251575" y="5929313"/>
          <p14:tracePt t="166713" x="6259513" y="5929313"/>
          <p14:tracePt t="166733" x="6269038" y="5929313"/>
          <p14:tracePt t="166753" x="6276975" y="5929313"/>
          <p14:tracePt t="166773" x="6286500" y="5929313"/>
          <p14:tracePt t="166793" x="6313488" y="5929313"/>
          <p14:tracePt t="166813" x="6323013" y="5929313"/>
          <p14:tracePt t="166833" x="6340475" y="5919788"/>
          <p14:tracePt t="166873" x="6357938" y="5919788"/>
          <p14:tracePt t="166893" x="6375400" y="5919788"/>
          <p14:tracePt t="166913" x="6394450" y="5919788"/>
          <p14:tracePt t="166933" x="6402388" y="5919788"/>
          <p14:tracePt t="166953" x="6411913" y="5919788"/>
          <p14:tracePt t="167208" x="6384925" y="5919788"/>
          <p14:tracePt t="167216" x="6367463" y="5919788"/>
          <p14:tracePt t="167224" x="6348413" y="5919788"/>
          <p14:tracePt t="167233" x="6330950" y="5919788"/>
          <p14:tracePt t="167253" x="6303963" y="5919788"/>
          <p14:tracePt t="167273" x="6276975" y="5919788"/>
          <p14:tracePt t="167432" x="6269038" y="5919788"/>
          <p14:tracePt t="170328" x="6269038" y="5929313"/>
          <p14:tracePt t="170336" x="6276975" y="5929313"/>
          <p14:tracePt t="170352" x="6276975" y="5938838"/>
          <p14:tracePt t="170360" x="6286500" y="5946775"/>
          <p14:tracePt t="170376" x="6296025" y="5946775"/>
          <p14:tracePt t="170416" x="6296025" y="5956300"/>
          <p14:tracePt t="170456" x="6296025" y="5965825"/>
          <p14:tracePt t="170472" x="6303963" y="5973763"/>
          <p14:tracePt t="170496" x="6303963" y="5983288"/>
          <p14:tracePt t="170504" x="6313488" y="5991225"/>
          <p14:tracePt t="170520" x="6313488" y="6000750"/>
          <p14:tracePt t="170536" x="6323013" y="6010275"/>
          <p14:tracePt t="170556" x="6323013" y="6027738"/>
          <p14:tracePt t="171048" x="6323013" y="6037263"/>
          <p14:tracePt t="171056" x="6323013" y="6045200"/>
          <p14:tracePt t="171064" x="6330950" y="6054725"/>
          <p14:tracePt t="171076" x="6340475" y="6062663"/>
          <p14:tracePt t="171096" x="6357938" y="6089650"/>
          <p14:tracePt t="171116" x="6367463" y="6108700"/>
          <p14:tracePt t="171136" x="6375400" y="6116638"/>
          <p14:tracePt t="171156" x="6375400" y="6126163"/>
          <p14:tracePt t="171280" x="6357938" y="6126163"/>
          <p14:tracePt t="171288" x="6348413" y="6126163"/>
          <p14:tracePt t="171297" x="6330950" y="6116638"/>
          <p14:tracePt t="171317" x="6303963" y="6099175"/>
          <p14:tracePt t="171337" x="6296025" y="6089650"/>
          <p14:tracePt t="171357" x="6286500" y="6072188"/>
          <p14:tracePt t="171377" x="6269038" y="6054725"/>
          <p14:tracePt t="171397" x="6259513" y="6027738"/>
          <p14:tracePt t="171417" x="6259513" y="6000750"/>
          <p14:tracePt t="171437" x="6259513" y="5983288"/>
          <p14:tracePt t="171457" x="6259513" y="5956300"/>
          <p14:tracePt t="171477" x="6259513" y="5938838"/>
          <p14:tracePt t="171497" x="6269038" y="5911850"/>
          <p14:tracePt t="171517" x="6286500" y="5894388"/>
          <p14:tracePt t="171537" x="6313488" y="5894388"/>
          <p14:tracePt t="171557" x="6357938" y="5894388"/>
          <p14:tracePt t="171577" x="6411913" y="5894388"/>
          <p14:tracePt t="171597" x="6438900" y="5894388"/>
          <p14:tracePt t="171617" x="6465888" y="5894388"/>
          <p14:tracePt t="171637" x="6483350" y="5894388"/>
          <p14:tracePt t="171657" x="6510338" y="5894388"/>
          <p14:tracePt t="171677" x="6545263" y="5894388"/>
          <p14:tracePt t="171697" x="6626225" y="5902325"/>
          <p14:tracePt t="171717" x="6670675" y="5911850"/>
          <p14:tracePt t="171737" x="6715125" y="5911850"/>
          <p14:tracePt t="171757" x="6742113" y="5919788"/>
          <p14:tracePt t="171777" x="6751638" y="5919788"/>
          <p14:tracePt t="172072" x="6751638" y="5929313"/>
          <p14:tracePt t="172104" x="6751638" y="5938838"/>
          <p14:tracePt t="172121" x="6751638" y="5946775"/>
          <p14:tracePt t="172128" x="6751638" y="5956300"/>
          <p14:tracePt t="172137" x="6751638" y="5965825"/>
          <p14:tracePt t="172157" x="6751638" y="5973763"/>
          <p14:tracePt t="172177" x="6759575" y="5991225"/>
          <p14:tracePt t="172197" x="6759575" y="6010275"/>
          <p14:tracePt t="172217" x="6759575" y="6027738"/>
          <p14:tracePt t="172237" x="6759575" y="6037263"/>
          <p14:tracePt t="172257" x="6759575" y="6045200"/>
          <p14:tracePt t="172277" x="6759575" y="6062663"/>
          <p14:tracePt t="172297" x="6751638" y="6072188"/>
          <p14:tracePt t="172317" x="6732588" y="6081713"/>
          <p14:tracePt t="172337" x="6697663" y="6081713"/>
          <p14:tracePt t="172357" x="6670675" y="6081713"/>
          <p14:tracePt t="172377" x="6653213" y="6081713"/>
          <p14:tracePt t="172397" x="6634163" y="6072188"/>
          <p14:tracePt t="172417" x="6608763" y="6062663"/>
          <p14:tracePt t="172437" x="6599238" y="6045200"/>
          <p14:tracePt t="172457" x="6581775" y="6037263"/>
          <p14:tracePt t="172477" x="6581775" y="6027738"/>
          <p14:tracePt t="172517" x="6581775" y="6010275"/>
          <p14:tracePt t="172538" x="6581775" y="6000750"/>
          <p14:tracePt t="173553" x="6589713" y="6000750"/>
          <p14:tracePt t="173593" x="6599238" y="6000750"/>
          <p14:tracePt t="173665" x="6616700" y="6000750"/>
          <p14:tracePt t="173809" x="6616700" y="6010275"/>
          <p14:tracePt t="173817" x="6616700" y="6018213"/>
          <p14:tracePt t="173953" x="6616700" y="6027738"/>
          <p14:tracePt t="173985" x="6616700" y="6037263"/>
          <p14:tracePt t="174001" x="6616700" y="6045200"/>
          <p14:tracePt t="174008" x="6616700" y="6054725"/>
          <p14:tracePt t="174097" x="6608763" y="6062663"/>
          <p14:tracePt t="174121" x="6599238" y="6062663"/>
          <p14:tracePt t="174129" x="6589713" y="6062663"/>
          <p14:tracePt t="174168" x="6581775" y="6062663"/>
          <p14:tracePt t="174177" x="6572250" y="6062663"/>
          <p14:tracePt t="174209" x="6562725" y="6062663"/>
          <p14:tracePt t="174249" x="6554788" y="6062663"/>
          <p14:tracePt t="174257" x="6545263" y="6062663"/>
          <p14:tracePt t="174264" x="6518275" y="6062663"/>
          <p14:tracePt t="174279" x="6510338" y="6054725"/>
          <p14:tracePt t="174299" x="6456363" y="6037263"/>
          <p14:tracePt t="174319" x="6438900" y="6027738"/>
          <p14:tracePt t="174339" x="6438900" y="6018213"/>
          <p14:tracePt t="174409" x="6438900" y="6010275"/>
          <p14:tracePt t="174417" x="6456363" y="6010275"/>
          <p14:tracePt t="174425" x="6483350" y="6000750"/>
          <p14:tracePt t="174439" x="6500813" y="6000750"/>
          <p14:tracePt t="174459" x="6554788" y="5991225"/>
          <p14:tracePt t="174479" x="6572250" y="5991225"/>
          <p14:tracePt t="174499" x="6581775" y="5983288"/>
          <p14:tracePt t="174544" x="6589713" y="5983288"/>
          <p14:tracePt t="174559" x="6599238" y="5983288"/>
          <p14:tracePt t="174579" x="6634163" y="5983288"/>
          <p14:tracePt t="174599" x="6680200" y="5965825"/>
          <p14:tracePt t="174619" x="6697663" y="5965825"/>
          <p14:tracePt t="174639" x="6705600" y="5965825"/>
          <p14:tracePt t="174659" x="6715125" y="5956300"/>
          <p14:tracePt t="174679" x="6724650" y="5956300"/>
          <p14:tracePt t="174699" x="6751638" y="5946775"/>
          <p14:tracePt t="174873" x="6751638" y="5938838"/>
          <p14:tracePt t="174905" x="6751638" y="5929313"/>
          <p14:tracePt t="174921" x="6759575" y="5911850"/>
          <p14:tracePt t="174929" x="6769100" y="5902325"/>
          <p14:tracePt t="174939" x="6769100" y="5894388"/>
          <p14:tracePt t="174961" x="6769100" y="5884863"/>
          <p14:tracePt t="174993" x="6777038" y="5884863"/>
          <p14:tracePt t="175217" x="6777038" y="5894388"/>
          <p14:tracePt t="175225" x="6777038" y="5902325"/>
          <p14:tracePt t="175241" x="6769100" y="5919788"/>
          <p14:tracePt t="175257" x="6759575" y="5929313"/>
          <p14:tracePt t="175273" x="6751638" y="5938838"/>
          <p14:tracePt t="175297" x="6732588" y="5938838"/>
          <p14:tracePt t="175305" x="6724650" y="5946775"/>
          <p14:tracePt t="175321" x="6715125" y="5946775"/>
          <p14:tracePt t="175340" x="6705600" y="5946775"/>
          <p14:tracePt t="175360" x="6688138" y="5956300"/>
          <p14:tracePt t="175380" x="6680200" y="5956300"/>
          <p14:tracePt t="175400" x="6661150" y="5956300"/>
          <p14:tracePt t="175420" x="6653213" y="5956300"/>
          <p14:tracePt t="175440" x="6634163" y="5956300"/>
          <p14:tracePt t="175480" x="6626225" y="5956300"/>
          <p14:tracePt t="175713" x="6634163" y="5956300"/>
          <p14:tracePt t="175721" x="6653213" y="5956300"/>
          <p14:tracePt t="175729" x="6680200" y="5956300"/>
          <p14:tracePt t="175740" x="6688138" y="5956300"/>
          <p14:tracePt t="175760" x="6697663" y="5956300"/>
          <p14:tracePt t="175780" x="6715125" y="5956300"/>
          <p14:tracePt t="175800" x="6724650" y="5956300"/>
          <p14:tracePt t="175820" x="6742113" y="5956300"/>
          <p14:tracePt t="175840" x="6751638" y="5956300"/>
          <p14:tracePt t="175860" x="6759575" y="5956300"/>
          <p14:tracePt t="175929" x="6769100" y="5956300"/>
          <p14:tracePt t="176217" x="6777038" y="5956300"/>
          <p14:tracePt t="176249" x="6786563" y="5946775"/>
          <p14:tracePt t="176297" x="6786563" y="5938838"/>
          <p14:tracePt t="176337" x="6796088" y="5929313"/>
          <p14:tracePt t="177545" x="6796088" y="5919788"/>
          <p14:tracePt t="177569" x="6796088" y="5911850"/>
          <p14:tracePt t="177689" x="6796088" y="5902325"/>
          <p14:tracePt t="177753" x="6786563" y="5902325"/>
          <p14:tracePt t="177801" x="6777038" y="5902325"/>
          <p14:tracePt t="177833" x="6769100" y="5894388"/>
          <p14:tracePt t="177841" x="6759575" y="5894388"/>
          <p14:tracePt t="177857" x="6742113" y="5894388"/>
          <p14:tracePt t="177865" x="6705600" y="5884863"/>
          <p14:tracePt t="177882" x="6643688" y="5884863"/>
          <p14:tracePt t="177902" x="6562725" y="5884863"/>
          <p14:tracePt t="177922" x="6465888" y="5884863"/>
          <p14:tracePt t="177942" x="6446838" y="5884863"/>
          <p14:tracePt t="178009" x="6429375" y="5875338"/>
          <p14:tracePt t="178137" x="6429375" y="5857875"/>
          <p14:tracePt t="178145" x="6438900" y="5857875"/>
          <p14:tracePt t="178153" x="6456363" y="5848350"/>
          <p14:tracePt t="178162" x="6473825" y="5840413"/>
          <p14:tracePt t="178182" x="6518275" y="5813425"/>
          <p14:tracePt t="178202" x="6537325" y="5803900"/>
          <p14:tracePt t="178281" x="6537325" y="5795963"/>
          <p14:tracePt t="178297" x="6510338" y="5786438"/>
          <p14:tracePt t="178305" x="6465888" y="5776913"/>
          <p14:tracePt t="178322" x="6348413" y="5776913"/>
          <p14:tracePt t="178342" x="6197600" y="5776913"/>
          <p14:tracePt t="178362" x="5973763" y="5776913"/>
          <p14:tracePt t="178382" x="5884863" y="5776913"/>
          <p14:tracePt t="178402" x="5840413" y="5776913"/>
          <p14:tracePt t="178422" x="5830888" y="5776913"/>
          <p14:tracePt t="178697" x="5840413" y="5776913"/>
          <p14:tracePt t="178713" x="5848350" y="5776913"/>
          <p14:tracePt t="178721" x="5857875" y="5776913"/>
          <p14:tracePt t="178729" x="5867400" y="5776913"/>
          <p14:tracePt t="178742" x="5875338" y="5776913"/>
          <p14:tracePt t="178762" x="5911850" y="5776913"/>
          <p14:tracePt t="178782" x="5929313" y="5776913"/>
          <p14:tracePt t="178802" x="5956300" y="5776913"/>
          <p14:tracePt t="178822" x="5973763" y="5776913"/>
          <p14:tracePt t="178842" x="6000750" y="5776913"/>
          <p14:tracePt t="178862" x="6037263" y="5776913"/>
          <p14:tracePt t="178882" x="6054725" y="5776913"/>
          <p14:tracePt t="178902" x="6062663" y="5776913"/>
          <p14:tracePt t="178923" x="6081713" y="5776913"/>
          <p14:tracePt t="178943" x="6099175" y="5776913"/>
          <p14:tracePt t="178963" x="6134100" y="5776913"/>
          <p14:tracePt t="178983" x="6161088" y="5776913"/>
          <p14:tracePt t="179003" x="6180138" y="5776913"/>
          <p14:tracePt t="179023" x="6188075" y="5776913"/>
          <p14:tracePt t="179065" x="6197600" y="5776913"/>
          <p14:tracePt t="179113" x="6205538" y="5776913"/>
          <p14:tracePt t="179153" x="6215063" y="5776913"/>
          <p14:tracePt t="179169" x="6224588" y="5776913"/>
          <p14:tracePt t="179177" x="6232525" y="5776913"/>
          <p14:tracePt t="179185" x="6242050" y="5776913"/>
          <p14:tracePt t="179203" x="6269038" y="5776913"/>
          <p14:tracePt t="179223" x="6286500" y="5776913"/>
          <p14:tracePt t="179243" x="6296025" y="5776913"/>
          <p14:tracePt t="179263" x="6303963" y="5776913"/>
          <p14:tracePt t="179283" x="6323013" y="5776913"/>
          <p14:tracePt t="179323" x="6340475" y="5776913"/>
          <p14:tracePt t="179343" x="6348413" y="5776913"/>
          <p14:tracePt t="179363" x="6367463" y="5776913"/>
          <p14:tracePt t="179383" x="6384925" y="5776913"/>
          <p14:tracePt t="179403" x="6411913" y="5768975"/>
          <p14:tracePt t="179423" x="6419850" y="5768975"/>
          <p14:tracePt t="179443" x="6429375" y="5759450"/>
          <p14:tracePt t="179463" x="6438900" y="5759450"/>
          <p14:tracePt t="179729" x="6419850" y="5759450"/>
          <p14:tracePt t="179737" x="6411913" y="5759450"/>
          <p14:tracePt t="179745" x="6402388" y="5759450"/>
          <p14:tracePt t="179777" x="6394450" y="5759450"/>
          <p14:tracePt t="180010" x="6394450" y="5751513"/>
          <p14:tracePt t="180017" x="6402388" y="5751513"/>
          <p14:tracePt t="180025" x="6419850" y="5751513"/>
          <p14:tracePt t="180043" x="6465888" y="5751513"/>
          <p14:tracePt t="180063" x="6510338" y="5732463"/>
          <p14:tracePt t="180083" x="6562725" y="5724525"/>
          <p14:tracePt t="180103" x="6589713" y="5724525"/>
          <p14:tracePt t="180123" x="6626225" y="5724525"/>
          <p14:tracePt t="180144" x="6643688" y="5724525"/>
          <p14:tracePt t="180163" x="6680200" y="5724525"/>
          <p14:tracePt t="180183" x="6724650" y="5724525"/>
          <p14:tracePt t="180204" x="6786563" y="5724525"/>
          <p14:tracePt t="180224" x="6804025" y="5724525"/>
          <p14:tracePt t="180585" x="6796088" y="5724525"/>
          <p14:tracePt t="180593" x="6769100" y="5724525"/>
          <p14:tracePt t="180604" x="6742113" y="5724525"/>
          <p14:tracePt t="180624" x="6688138" y="5724525"/>
          <p14:tracePt t="180644" x="6661150" y="5724525"/>
          <p14:tracePt t="180664" x="6653213" y="5724525"/>
          <p14:tracePt t="180684" x="6643688" y="5724525"/>
          <p14:tracePt t="180704" x="6626225" y="5724525"/>
          <p14:tracePt t="180724" x="6608763" y="5724525"/>
          <p14:tracePt t="180744" x="6599238" y="5724525"/>
          <p14:tracePt t="181162" x="6608763" y="5724525"/>
          <p14:tracePt t="181177" x="6616700" y="5724525"/>
          <p14:tracePt t="181185" x="6626225" y="5724525"/>
          <p14:tracePt t="181193" x="6634163" y="5724525"/>
          <p14:tracePt t="181209" x="6643688" y="5724525"/>
          <p14:tracePt t="181224" x="6653213" y="5724525"/>
          <p14:tracePt t="181244" x="6661150" y="5724525"/>
          <p14:tracePt t="181264" x="6670675" y="5724525"/>
          <p14:tracePt t="181338" x="6680200" y="5724525"/>
          <p14:tracePt t="181417" x="6688138" y="5724525"/>
          <p14:tracePt t="181474" x="6697663" y="5724525"/>
          <p14:tracePt t="181794" x="6705600" y="5724525"/>
          <p14:tracePt t="181810" x="6715125" y="5724525"/>
          <p14:tracePt t="181825" x="6732588" y="5724525"/>
          <p14:tracePt t="181833" x="6742113" y="5724525"/>
          <p14:tracePt t="181845" x="6751638" y="5724525"/>
          <p14:tracePt t="181865" x="6777038" y="5724525"/>
          <p14:tracePt t="181905" x="6786563" y="5724525"/>
          <p14:tracePt t="181929" x="6796088" y="5724525"/>
          <p14:tracePt t="181953" x="6804025" y="5724525"/>
          <p14:tracePt t="182674" x="6804025" y="5715000"/>
          <p14:tracePt t="182682" x="6796088" y="5715000"/>
          <p14:tracePt t="182690" x="6759575" y="5705475"/>
          <p14:tracePt t="182705" x="6715125" y="5705475"/>
          <p14:tracePt t="182726" x="6670675" y="5705475"/>
          <p14:tracePt t="182745" x="6643688" y="5705475"/>
          <p14:tracePt t="182786" x="6634163" y="5705475"/>
          <p14:tracePt t="182858" x="6626225" y="5705475"/>
          <p14:tracePt t="182866" x="6616700" y="5705475"/>
          <p14:tracePt t="182897" x="6608763" y="5705475"/>
          <p14:tracePt t="182930" x="6599238" y="5705475"/>
          <p14:tracePt t="182945" x="6589713" y="5705475"/>
          <p14:tracePt t="182953" x="6581775" y="5705475"/>
          <p14:tracePt t="183322" x="6589713" y="5705475"/>
          <p14:tracePt t="183330" x="6608763" y="5705475"/>
          <p14:tracePt t="183338" x="6626225" y="5705475"/>
          <p14:tracePt t="183346" x="6634163" y="5705475"/>
          <p14:tracePt t="183366" x="6661150" y="5705475"/>
          <p14:tracePt t="183386" x="6670675" y="5705475"/>
          <p14:tracePt t="183406" x="6680200" y="5705475"/>
          <p14:tracePt t="183426" x="6697663" y="5697538"/>
          <p14:tracePt t="183466" x="6705600" y="5697538"/>
          <p14:tracePt t="183486" x="6715125" y="5697538"/>
          <p14:tracePt t="183506" x="6742113" y="5697538"/>
          <p14:tracePt t="183526" x="6751638" y="5697538"/>
          <p14:tracePt t="183546" x="6769100" y="5697538"/>
          <p14:tracePt t="183566" x="6777038" y="5697538"/>
          <p14:tracePt t="183606" x="6786563" y="5688013"/>
          <p14:tracePt t="183626" x="6796088" y="5688013"/>
          <p14:tracePt t="183646" x="6804025" y="5688013"/>
          <p14:tracePt t="183674" x="6813550" y="5688013"/>
          <p14:tracePt t="183730" x="6823075" y="5688013"/>
          <p14:tracePt t="183834" x="6831013" y="5688013"/>
          <p14:tracePt t="183882" x="6840538" y="5688013"/>
          <p14:tracePt t="183898" x="6848475" y="5688013"/>
          <p14:tracePt t="183914" x="6858000" y="5688013"/>
          <p14:tracePt t="183930" x="6867525" y="5688013"/>
          <p14:tracePt t="184202" x="6848475" y="5688013"/>
          <p14:tracePt t="184210" x="6823075" y="5688013"/>
          <p14:tracePt t="184218" x="6804025" y="5688013"/>
          <p14:tracePt t="184227" x="6786563" y="5688013"/>
          <p14:tracePt t="184247" x="6769100" y="5688013"/>
          <p14:tracePt t="184267" x="6759575" y="5688013"/>
          <p14:tracePt t="185986" x="6759575" y="5680075"/>
          <p14:tracePt t="185994" x="6769100" y="5670550"/>
          <p14:tracePt t="186008" x="6786563" y="5661025"/>
          <p14:tracePt t="186028" x="6804025" y="5661025"/>
          <p14:tracePt t="186048" x="6823075" y="5661025"/>
          <p14:tracePt t="186068" x="6823075" y="5653088"/>
          <p14:tracePt t="186114" x="6831013" y="5643563"/>
          <p14:tracePt t="186146" x="6840538" y="5643563"/>
          <p14:tracePt t="186234" x="6848475" y="5643563"/>
          <p14:tracePt t="186250" x="6858000" y="5643563"/>
          <p14:tracePt t="186266" x="6875463" y="5643563"/>
          <p14:tracePt t="186274" x="6884988" y="5643563"/>
          <p14:tracePt t="186288" x="6894513" y="5643563"/>
          <p14:tracePt t="186308" x="6911975" y="5643563"/>
          <p14:tracePt t="186328" x="6919913" y="5643563"/>
          <p14:tracePt t="186348" x="6929438" y="5643563"/>
          <p14:tracePt t="186368" x="6938963" y="5643563"/>
          <p14:tracePt t="186408" x="6946900" y="5643563"/>
          <p14:tracePt t="186434" x="6956425" y="5643563"/>
          <p14:tracePt t="186448" x="6965950" y="5643563"/>
          <p14:tracePt t="186468" x="6983413" y="5643563"/>
          <p14:tracePt t="186488" x="6991350" y="5643563"/>
          <p14:tracePt t="186508" x="7000875" y="5643563"/>
          <p14:tracePt t="186554" x="7010400" y="5643563"/>
          <p14:tracePt t="186586" x="7018338" y="5643563"/>
          <p14:tracePt t="186602" x="7027863" y="5643563"/>
          <p14:tracePt t="186610" x="7037388" y="5643563"/>
          <p14:tracePt t="186629" x="7045325" y="5643563"/>
          <p14:tracePt t="186649" x="7062788" y="5643563"/>
          <p14:tracePt t="186669" x="7072313" y="5643563"/>
          <p14:tracePt t="186898" x="7062788" y="5643563"/>
          <p14:tracePt t="186906" x="7037388" y="5643563"/>
          <p14:tracePt t="186914" x="6983413" y="5643563"/>
          <p14:tracePt t="186929" x="6938963" y="5653088"/>
          <p14:tracePt t="186949" x="6813550" y="5653088"/>
          <p14:tracePt t="186969" x="6759575" y="5653088"/>
          <p14:tracePt t="186989" x="6732588" y="5653088"/>
          <p14:tracePt t="187029" x="6724650" y="5653088"/>
          <p14:tracePt t="187049" x="6715125" y="5653088"/>
          <p14:tracePt t="187069" x="6680200" y="5653088"/>
          <p14:tracePt t="187089" x="6653213" y="5653088"/>
          <p14:tracePt t="187109" x="6608763" y="5670550"/>
          <p14:tracePt t="187129" x="6589713" y="5670550"/>
          <p14:tracePt t="187149" x="6562725" y="5670550"/>
          <p14:tracePt t="187169" x="6537325" y="5680075"/>
          <p14:tracePt t="187189" x="6491288" y="5688013"/>
          <p14:tracePt t="187209" x="6473825" y="5688013"/>
          <p14:tracePt t="187229" x="6465888" y="5688013"/>
          <p14:tracePt t="187250" x="6456363" y="5688013"/>
          <p14:tracePt t="187269" x="6446838" y="5688013"/>
          <p14:tracePt t="187289" x="6438900" y="5680075"/>
          <p14:tracePt t="187322" x="6438900" y="5670550"/>
          <p14:tracePt t="187330" x="6438900" y="5661025"/>
          <p14:tracePt t="187349" x="6438900" y="5653088"/>
          <p14:tracePt t="187370" x="6438900" y="5643563"/>
          <p14:tracePt t="187389" x="6438900" y="5626100"/>
          <p14:tracePt t="187429" x="6446838" y="5616575"/>
          <p14:tracePt t="187450" x="6456363" y="5616575"/>
          <p14:tracePt t="187469" x="6465888" y="5616575"/>
          <p14:tracePt t="187489" x="6473825" y="5616575"/>
          <p14:tracePt t="187509" x="6491288" y="5626100"/>
          <p14:tracePt t="187529" x="6500813" y="5643563"/>
          <p14:tracePt t="187549" x="6500813" y="5653088"/>
          <p14:tracePt t="187569" x="6500813" y="5661025"/>
          <p14:tracePt t="187589" x="6500813" y="5670550"/>
          <p14:tracePt t="187618" x="6500813" y="5680075"/>
          <p14:tracePt t="187890" x="6500813" y="5670550"/>
          <p14:tracePt t="187898" x="6500813" y="5661025"/>
          <p14:tracePt t="187914" x="6500813" y="5643563"/>
          <p14:tracePt t="187930" x="6500813" y="5626100"/>
          <p14:tracePt t="187950" x="6500813" y="5616575"/>
          <p14:tracePt t="188042" x="6510338" y="5616575"/>
          <p14:tracePt t="188050" x="6518275" y="5616575"/>
          <p14:tracePt t="188058" x="6537325" y="5616575"/>
          <p14:tracePt t="188074" x="6545263" y="5626100"/>
          <p14:tracePt t="188090" x="6562725" y="5643563"/>
          <p14:tracePt t="188110" x="6572250" y="5653088"/>
          <p14:tracePt t="188603" x="6589713" y="5653088"/>
          <p14:tracePt t="188634" x="6599238" y="5661025"/>
          <p14:tracePt t="188746" x="6616700" y="5670550"/>
          <p14:tracePt t="188770" x="6626225" y="5670550"/>
          <p14:tracePt t="188778" x="6634163" y="5670550"/>
          <p14:tracePt t="188790" x="6653213" y="5670550"/>
          <p14:tracePt t="188810" x="6680200" y="5680075"/>
          <p14:tracePt t="188830" x="6705600" y="5680075"/>
          <p14:tracePt t="188850" x="6732588" y="5680075"/>
          <p14:tracePt t="188870" x="6751638" y="5680075"/>
          <p14:tracePt t="188890" x="6759575" y="5680075"/>
          <p14:tracePt t="188930" x="6769100" y="5680075"/>
          <p14:tracePt t="188950" x="6777038" y="5680075"/>
          <p14:tracePt t="188978" x="6786563" y="5680075"/>
          <p14:tracePt t="189083" x="6786563" y="5670550"/>
          <p14:tracePt t="189234" x="6796088" y="5670550"/>
          <p14:tracePt t="189282" x="6804025" y="5670550"/>
          <p14:tracePt t="189291" x="6813550" y="5670550"/>
          <p14:tracePt t="189314" x="6823075" y="5670550"/>
          <p14:tracePt t="189346" x="6831013" y="5670550"/>
          <p14:tracePt t="189386" x="6840538" y="5670550"/>
          <p14:tracePt t="189418" x="6848475" y="5670550"/>
          <p14:tracePt t="189458" x="6858000" y="5670550"/>
          <p14:tracePt t="189514" x="6867525" y="5670550"/>
          <p14:tracePt t="189530" x="6875463" y="5670550"/>
          <p14:tracePt t="189538" x="6884988" y="5670550"/>
          <p14:tracePt t="189551" x="6894513" y="5670550"/>
          <p14:tracePt t="189571" x="6929438" y="5670550"/>
          <p14:tracePt t="189591" x="6956425" y="5670550"/>
          <p14:tracePt t="189611" x="6991350" y="5670550"/>
          <p14:tracePt t="189631" x="7000875" y="5670550"/>
          <p14:tracePt t="189651" x="7018338" y="5670550"/>
          <p14:tracePt t="189671" x="7027863" y="5670550"/>
          <p14:tracePt t="189711" x="7037388" y="5670550"/>
          <p14:tracePt t="189731" x="7054850" y="5670550"/>
          <p14:tracePt t="189787" x="7062788" y="5670550"/>
          <p14:tracePt t="189810" x="7072313" y="5670550"/>
          <p14:tracePt t="189946" x="7081838" y="5670550"/>
          <p14:tracePt t="189962" x="7089775" y="5670550"/>
          <p14:tracePt t="190058" x="7099300" y="5670550"/>
          <p14:tracePt t="190066" x="7108825" y="5670550"/>
          <p14:tracePt t="190074" x="7116763" y="5670550"/>
          <p14:tracePt t="190091" x="7153275" y="5670550"/>
          <p14:tracePt t="190111" x="7161213" y="5670550"/>
          <p14:tracePt t="190131" x="7180263" y="5670550"/>
          <p14:tracePt t="190151" x="7188200" y="5670550"/>
          <p14:tracePt t="190979" x="7180263" y="5670550"/>
          <p14:tracePt t="190987" x="7161213" y="5670550"/>
          <p14:tracePt t="190995" x="7153275" y="5670550"/>
          <p14:tracePt t="191012" x="7108825" y="5688013"/>
          <p14:tracePt t="191032" x="7081838" y="5688013"/>
          <p14:tracePt t="191052" x="7045325" y="5697538"/>
          <p14:tracePt t="191072" x="6991350" y="5705475"/>
          <p14:tracePt t="191092" x="6919913" y="5715000"/>
          <p14:tracePt t="191112" x="6875463" y="5715000"/>
          <p14:tracePt t="191132" x="6823075" y="5715000"/>
          <p14:tracePt t="191152" x="6786563" y="5715000"/>
          <p14:tracePt t="191172" x="6759575" y="5715000"/>
          <p14:tracePt t="191192" x="6751638" y="5715000"/>
          <p14:tracePt t="191307" x="6759575" y="5715000"/>
          <p14:tracePt t="191314" x="6796088" y="5715000"/>
          <p14:tracePt t="191323" x="6858000" y="5715000"/>
          <p14:tracePt t="191332" x="6929438" y="5715000"/>
          <p14:tracePt t="191352" x="7062788" y="5697538"/>
          <p14:tracePt t="191372" x="7197725" y="5670550"/>
          <p14:tracePt t="191392" x="7205663" y="5670550"/>
          <p14:tracePt t="191412" x="7224713" y="5670550"/>
          <p14:tracePt t="191499" x="7215188" y="5670550"/>
          <p14:tracePt t="191507" x="7170738" y="5670550"/>
          <p14:tracePt t="191514" x="7126288" y="5680075"/>
          <p14:tracePt t="191532" x="7054850" y="5688013"/>
          <p14:tracePt t="191552" x="6983413" y="5697538"/>
          <p14:tracePt t="191572" x="6875463" y="5697538"/>
          <p14:tracePt t="191592" x="6804025" y="5697538"/>
          <p14:tracePt t="191612" x="6705600" y="5697538"/>
          <p14:tracePt t="191632" x="6688138" y="5697538"/>
          <p14:tracePt t="191652" x="6680200" y="5697538"/>
          <p14:tracePt t="191771" x="6697663" y="5697538"/>
          <p14:tracePt t="191779" x="6732588" y="5697538"/>
          <p14:tracePt t="191793" x="6769100" y="5697538"/>
          <p14:tracePt t="191813" x="6867525" y="5697538"/>
          <p14:tracePt t="191833" x="6894513" y="5697538"/>
          <p14:tracePt t="191853" x="6902450" y="5697538"/>
          <p14:tracePt t="191893" x="6911975" y="5705475"/>
          <p14:tracePt t="191939" x="6911975" y="5715000"/>
          <p14:tracePt t="191947" x="6902450" y="5724525"/>
          <p14:tracePt t="191963" x="6884988" y="5724525"/>
          <p14:tracePt t="191973" x="6875463" y="5724525"/>
          <p14:tracePt t="191993" x="6823075" y="5724525"/>
          <p14:tracePt t="192013" x="6759575" y="5724525"/>
          <p14:tracePt t="192033" x="6751638" y="5724525"/>
          <p14:tracePt t="192115" x="6786563" y="5724525"/>
          <p14:tracePt t="192123" x="6823075" y="5724525"/>
          <p14:tracePt t="192133" x="6867525" y="5724525"/>
          <p14:tracePt t="192153" x="6946900" y="5715000"/>
          <p14:tracePt t="192173" x="7045325" y="5688013"/>
          <p14:tracePt t="192193" x="7054850" y="5680075"/>
          <p14:tracePt t="192213" x="7062788" y="5680075"/>
          <p14:tracePt t="192253" x="7072313" y="5680075"/>
          <p14:tracePt t="192273" x="7108825" y="5680075"/>
          <p14:tracePt t="192293" x="7161213" y="5680075"/>
          <p14:tracePt t="192333" x="7170738" y="5670550"/>
          <p14:tracePt t="193331" x="7161213" y="5670550"/>
          <p14:tracePt t="193339" x="7134225" y="5670550"/>
          <p14:tracePt t="193347" x="7126288" y="5670550"/>
          <p14:tracePt t="193355" x="7116763" y="5670550"/>
          <p14:tracePt t="193374" x="7099300" y="5670550"/>
          <p14:tracePt t="193394" x="7089775" y="5670550"/>
          <p14:tracePt t="193515" x="7081838" y="5670550"/>
          <p14:tracePt t="193771" x="7089775" y="5670550"/>
          <p14:tracePt t="193779" x="7099300" y="5670550"/>
          <p14:tracePt t="193795" x="7108825" y="5670550"/>
          <p14:tracePt t="193803" x="7116763" y="5670550"/>
          <p14:tracePt t="193814" x="7126288" y="5670550"/>
          <p14:tracePt t="193834" x="7170738" y="5670550"/>
          <p14:tracePt t="193854" x="7188200" y="5670550"/>
          <p14:tracePt t="193874" x="7205663" y="5670550"/>
          <p14:tracePt t="193894" x="7215188" y="5670550"/>
          <p14:tracePt t="193939" x="7224713" y="5670550"/>
          <p14:tracePt t="194147" x="7215188" y="5670550"/>
          <p14:tracePt t="194155" x="7180263" y="5680075"/>
          <p14:tracePt t="194163" x="7143750" y="5688013"/>
          <p14:tracePt t="194174" x="7099300" y="5697538"/>
          <p14:tracePt t="194195" x="6983413" y="5724525"/>
          <p14:tracePt t="194214" x="6946900" y="5724525"/>
          <p14:tracePt t="194234" x="6929438" y="5724525"/>
          <p14:tracePt t="194267" x="6919913" y="5724525"/>
          <p14:tracePt t="194275" x="6911975" y="5724525"/>
          <p14:tracePt t="194315" x="6902450" y="5724525"/>
          <p14:tracePt t="194323" x="6894513" y="5724525"/>
          <p14:tracePt t="194335" x="6884988" y="5724525"/>
          <p14:tracePt t="194355" x="6858000" y="5724525"/>
          <p14:tracePt t="194375" x="6840538" y="5724525"/>
          <p14:tracePt t="194395" x="6804025" y="5715000"/>
          <p14:tracePt t="194415" x="6777038" y="5697538"/>
          <p14:tracePt t="194435" x="6769100" y="5688013"/>
          <p14:tracePt t="194499" x="6759575" y="5688013"/>
          <p14:tracePt t="194523" x="6759575" y="5705475"/>
          <p14:tracePt t="194531" x="6742113" y="5715000"/>
          <p14:tracePt t="194547" x="6732588" y="5732463"/>
          <p14:tracePt t="194563" x="6724650" y="5732463"/>
          <p14:tracePt t="194575" x="6715125" y="5732463"/>
          <p14:tracePt t="194595" x="6705600" y="5741988"/>
          <p14:tracePt t="194615" x="6688138" y="5741988"/>
          <p14:tracePt t="194635" x="6634163" y="5741988"/>
          <p14:tracePt t="194655" x="6572250" y="5741988"/>
          <p14:tracePt t="194675" x="6518275" y="5741988"/>
          <p14:tracePt t="194695" x="6510338" y="5741988"/>
          <p14:tracePt t="194779" x="6500813" y="5741988"/>
          <p14:tracePt t="194787" x="6491288" y="5741988"/>
          <p14:tracePt t="194819" x="6491288" y="5732463"/>
          <p14:tracePt t="194827" x="6491288" y="5724525"/>
          <p14:tracePt t="194843" x="6491288" y="5715000"/>
          <p14:tracePt t="194859" x="6491288" y="5705475"/>
          <p14:tracePt t="194875" x="6500813" y="5697538"/>
          <p14:tracePt t="194895" x="6527800" y="5697538"/>
          <p14:tracePt t="194915" x="6562725" y="5697538"/>
          <p14:tracePt t="194935" x="6599238" y="5697538"/>
          <p14:tracePt t="194955" x="6680200" y="5697538"/>
          <p14:tracePt t="194975" x="6705600" y="5697538"/>
          <p14:tracePt t="194995" x="6715125" y="5697538"/>
          <p14:tracePt t="195015" x="6724650" y="5697538"/>
          <p14:tracePt t="195035" x="6732588" y="5697538"/>
          <p14:tracePt t="195055" x="6742113" y="5697538"/>
          <p14:tracePt t="195075" x="6751638" y="5688013"/>
          <p14:tracePt t="195131" x="6759575" y="5688013"/>
          <p14:tracePt t="195155" x="6769100" y="5688013"/>
          <p14:tracePt t="195171" x="6777038" y="5688013"/>
          <p14:tracePt t="195179" x="6786563" y="5688013"/>
          <p14:tracePt t="195195" x="6823075" y="5688013"/>
          <p14:tracePt t="195215" x="6840538" y="5688013"/>
          <p14:tracePt t="195235" x="6884988" y="5688013"/>
          <p14:tracePt t="195255" x="6911975" y="5688013"/>
          <p14:tracePt t="195275" x="6946900" y="5688013"/>
          <p14:tracePt t="195295" x="6965950" y="5688013"/>
          <p14:tracePt t="195315" x="6973888" y="5688013"/>
          <p14:tracePt t="195355" x="6983413" y="5688013"/>
          <p14:tracePt t="195375" x="6991350" y="5688013"/>
          <p14:tracePt t="195395" x="7018338" y="5688013"/>
          <p14:tracePt t="195415" x="7037388" y="5688013"/>
          <p14:tracePt t="195435" x="7054850" y="5688013"/>
          <p14:tracePt t="195475" x="7062788" y="5688013"/>
          <p14:tracePt t="195643" x="7072313" y="5688013"/>
          <p14:tracePt t="195659" x="7045325" y="5697538"/>
          <p14:tracePt t="195667" x="7010400" y="5705475"/>
          <p14:tracePt t="195676" x="6946900" y="5705475"/>
          <p14:tracePt t="195696" x="6823075" y="5732463"/>
          <p14:tracePt t="195716" x="6724650" y="5741988"/>
          <p14:tracePt t="195736" x="6705600" y="5741988"/>
          <p14:tracePt t="195811" x="6697663" y="5741988"/>
          <p14:tracePt t="195891" x="6688138" y="5741988"/>
          <p14:tracePt t="196299" x="6670675" y="5741988"/>
          <p14:tracePt t="196323" x="6670675" y="5732463"/>
          <p14:tracePt t="196331" x="6670675" y="5724525"/>
          <p14:tracePt t="196339" x="6670675" y="5715000"/>
          <p14:tracePt t="196356" x="6661150" y="5697538"/>
          <p14:tracePt t="196376" x="6661150" y="5688013"/>
          <p14:tracePt t="196396" x="6653213" y="5688013"/>
          <p14:tracePt t="197979" x="6661150" y="5688013"/>
          <p14:tracePt t="197987" x="6670675" y="5697538"/>
          <p14:tracePt t="197997" x="6680200" y="5705475"/>
          <p14:tracePt t="198017" x="6688138" y="5724525"/>
          <p14:tracePt t="198037" x="6705600" y="5732463"/>
          <p14:tracePt t="198078" x="6705600" y="5741988"/>
          <p14:tracePt t="198275" x="6715125" y="5741988"/>
          <p14:tracePt t="198315" x="6724650" y="5741988"/>
          <p14:tracePt t="198363" x="6732588" y="5741988"/>
          <p14:tracePt t="198371" x="6742113" y="5741988"/>
          <p14:tracePt t="198379" x="6751638" y="5732463"/>
          <p14:tracePt t="198398" x="6759575" y="5732463"/>
          <p14:tracePt t="198418" x="6769100" y="5724525"/>
          <p14:tracePt t="198438" x="6786563" y="5715000"/>
          <p14:tracePt t="198458" x="6786563" y="5705475"/>
          <p14:tracePt t="198478" x="6796088" y="5705475"/>
          <p14:tracePt t="198572" x="6796088" y="5697538"/>
          <p14:tracePt t="198611" x="6796088" y="5688013"/>
          <p14:tracePt t="198635" x="6804025" y="5688013"/>
          <p14:tracePt t="198723" x="6804025" y="5680075"/>
          <p14:tracePt t="198763" x="6813550" y="5680075"/>
          <p14:tracePt t="198788" x="6823075" y="5680075"/>
          <p14:tracePt t="198803" x="6831013" y="5680075"/>
          <p14:tracePt t="198835" x="6840538" y="5680075"/>
          <p14:tracePt t="198851" x="6848475" y="5680075"/>
          <p14:tracePt t="198860" x="6858000" y="5680075"/>
          <p14:tracePt t="198867" x="6867525" y="5680075"/>
          <p14:tracePt t="198878" x="6884988" y="5680075"/>
          <p14:tracePt t="198898" x="6902450" y="5680075"/>
          <p14:tracePt t="198923" x="6911975" y="5680075"/>
          <p14:tracePt t="198955" x="6919913" y="5680075"/>
          <p14:tracePt t="198987" x="6929438" y="5680075"/>
          <p14:tracePt t="199004" x="6938963" y="5680075"/>
          <p14:tracePt t="199019" x="6946900" y="5688013"/>
          <p14:tracePt t="199051" x="6956425" y="5688013"/>
          <p14:tracePt t="199124" x="6965950" y="5688013"/>
          <p14:tracePt t="199156" x="6973888" y="5688013"/>
          <p14:tracePt t="199179" x="6983413" y="5688013"/>
          <p14:tracePt t="199203" x="6991350" y="5688013"/>
          <p14:tracePt t="199292" x="7000875" y="5688013"/>
          <p14:tracePt t="199620" x="7000875" y="5680075"/>
          <p14:tracePt t="199636" x="7000875" y="5670550"/>
          <p14:tracePt t="199643" x="7010400" y="5653088"/>
          <p14:tracePt t="199659" x="7010400" y="5643563"/>
          <p14:tracePt t="199679" x="7018338" y="5634038"/>
          <p14:tracePt t="199708" x="7018338" y="5626100"/>
          <p14:tracePt t="200100" x="7027863" y="5626100"/>
          <p14:tracePt t="200124" x="7037388" y="5626100"/>
          <p14:tracePt t="200139" x="7045325" y="5634038"/>
          <p14:tracePt t="200172" x="7054850" y="5634038"/>
          <p14:tracePt t="200196" x="7062788" y="5643563"/>
          <p14:tracePt t="200212" x="7072313" y="5653088"/>
          <p14:tracePt t="201844" x="7072313" y="5661025"/>
          <p14:tracePt t="201868" x="7054850" y="5661025"/>
          <p14:tracePt t="201876" x="7045325" y="5661025"/>
          <p14:tracePt t="201884" x="7037388" y="5661025"/>
          <p14:tracePt t="201900" x="7027863" y="5661025"/>
          <p14:tracePt t="201924" x="7018338" y="5661025"/>
          <p14:tracePt t="201940" x="7000875" y="5661025"/>
          <p14:tracePt t="201960" x="6965950" y="5661025"/>
          <p14:tracePt t="201981" x="6929438" y="5661025"/>
          <p14:tracePt t="202001" x="6911975" y="5661025"/>
          <p14:tracePt t="202172" x="6938963" y="5661025"/>
          <p14:tracePt t="202180" x="6956425" y="5661025"/>
          <p14:tracePt t="202188" x="6983413" y="5653088"/>
          <p14:tracePt t="202201" x="6991350" y="5653088"/>
          <p14:tracePt t="202221" x="7045325" y="5643563"/>
          <p14:tracePt t="202241" x="7062788" y="5643563"/>
          <p14:tracePt t="202308" x="7072313" y="5643563"/>
          <p14:tracePt t="202316" x="7081838" y="5643563"/>
          <p14:tracePt t="202324" x="7089775" y="5643563"/>
          <p14:tracePt t="202341" x="7116763" y="5643563"/>
          <p14:tracePt t="202361" x="7143750" y="5643563"/>
          <p14:tracePt t="202381" x="7180263" y="5643563"/>
          <p14:tracePt t="202401" x="7197725" y="5643563"/>
          <p14:tracePt t="202421" x="7232650" y="5643563"/>
          <p14:tracePt t="202441" x="7242175" y="5643563"/>
          <p14:tracePt t="202484" x="7251700" y="5643563"/>
          <p14:tracePt t="202516" x="7259638" y="5643563"/>
          <p14:tracePt t="202732" x="7251700" y="5643563"/>
          <p14:tracePt t="202740" x="7232650" y="5643563"/>
          <p14:tracePt t="202748" x="7224713" y="5643563"/>
          <p14:tracePt t="202761" x="7215188" y="5643563"/>
          <p14:tracePt t="202781" x="7170738" y="5653088"/>
          <p14:tracePt t="202801" x="7143750" y="5661025"/>
          <p14:tracePt t="202821" x="7134225" y="5661025"/>
          <p14:tracePt t="202841" x="7108825" y="5661025"/>
          <p14:tracePt t="202861" x="7081838" y="5661025"/>
          <p14:tracePt t="202881" x="7062788" y="5661025"/>
          <p14:tracePt t="202901" x="7037388" y="5661025"/>
          <p14:tracePt t="202921" x="7018338" y="5661025"/>
          <p14:tracePt t="202961" x="7000875" y="5661025"/>
          <p14:tracePt t="202981" x="6973888" y="5661025"/>
          <p14:tracePt t="203001" x="6946900" y="5661025"/>
          <p14:tracePt t="203021" x="6938963" y="5661025"/>
          <p14:tracePt t="203041" x="6929438" y="5661025"/>
          <p14:tracePt t="203061" x="6919913" y="5661025"/>
          <p14:tracePt t="203180" x="6911975" y="5661025"/>
          <p14:tracePt t="203188" x="6911975" y="5670550"/>
          <p14:tracePt t="203212" x="6902450" y="5670550"/>
          <p14:tracePt t="206229" x="6894513" y="5680075"/>
          <p14:tracePt t="206236" x="6813550" y="5697538"/>
          <p14:tracePt t="206244" x="6634163" y="5705475"/>
          <p14:tracePt t="206264" x="6116638" y="5724525"/>
          <p14:tracePt t="206284" x="5072063" y="5724525"/>
          <p14:tracePt t="206304" x="4518025" y="5724525"/>
          <p14:tracePt t="206324" x="3786188" y="5724525"/>
          <p14:tracePt t="206344" x="3375025" y="5724525"/>
          <p14:tracePt t="206364" x="2795588" y="5643563"/>
          <p14:tracePt t="206384" x="2446338" y="5527675"/>
          <p14:tracePt t="206404" x="1847850" y="5313363"/>
          <p14:tracePt t="206424" x="1374775" y="5126038"/>
          <p14:tracePt t="206444" x="598488" y="4848225"/>
          <p14:tracePt t="206464" x="80963" y="4652963"/>
          <p14:tracePt t="206484" x="0" y="4322763"/>
          <p14:tracePt t="206504" x="0" y="4037013"/>
          <p14:tracePt t="206524" x="0" y="3652838"/>
          <p14:tracePt t="206544" x="0" y="3384550"/>
          <p14:tracePt t="206564" x="0" y="2928938"/>
          <p14:tracePt t="206584" x="0" y="2660650"/>
          <p14:tracePt t="206604" x="0" y="2330450"/>
          <p14:tracePt t="206624" x="80963" y="2098675"/>
          <p14:tracePt t="206644" x="276225" y="1785938"/>
          <p14:tracePt t="206664" x="446088" y="1598613"/>
          <p14:tracePt t="206684" x="571500" y="1500188"/>
          <p14:tracePt t="206704" x="581025" y="1490663"/>
          <p14:tracePt t="206893" x="608013" y="1465263"/>
          <p14:tracePt t="206900" x="642938" y="1366838"/>
          <p14:tracePt t="206908" x="660400" y="1241425"/>
          <p14:tracePt t="206924" x="679450" y="1027113"/>
          <p14:tracePt t="206944" x="679450" y="847725"/>
          <p14:tracePt t="206964" x="696913" y="581025"/>
          <p14:tracePt t="206984" x="704850" y="446088"/>
          <p14:tracePt t="207005" x="723900" y="295275"/>
          <p14:tracePt t="207324" x="1544638" y="88900"/>
          <p14:tracePt t="207332" x="1562100" y="107950"/>
          <p14:tracePt t="207345" x="1571625" y="142875"/>
          <p14:tracePt t="207365" x="1608138" y="187325"/>
          <p14:tracePt t="207385" x="1616075" y="204788"/>
          <p14:tracePt t="207405" x="1625600" y="214313"/>
          <p14:tracePt t="207604" x="1616075" y="214313"/>
          <p14:tracePt t="207612" x="1608138" y="214313"/>
          <p14:tracePt t="207625" x="1598613" y="214313"/>
          <p14:tracePt t="207645" x="1571625" y="204788"/>
          <p14:tracePt t="207665" x="1562100" y="196850"/>
          <p14:tracePt t="207685" x="1536700" y="196850"/>
          <p14:tracePt t="207796" x="1527175" y="196850"/>
          <p14:tracePt t="207828" x="1527175" y="187325"/>
          <p14:tracePt t="208661" x="1465263" y="11588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0"/>
            <a:ext cx="8229600" cy="2204864"/>
          </a:xfrm>
        </p:spPr>
        <p:txBody>
          <a:bodyPr>
            <a:noAutofit/>
          </a:bodyPr>
          <a:lstStyle/>
          <a:p>
            <a:pPr algn="ctr" rtl="1"/>
            <a:r>
              <a:rPr lang="en-US" sz="4000" b="1" dirty="0">
                <a:cs typeface="B Yagut" pitchFamily="2" charset="-78"/>
              </a:rPr>
              <a:t/>
            </a:r>
            <a:br>
              <a:rPr lang="en-US" sz="4000" b="1" dirty="0">
                <a:cs typeface="B Yagut" pitchFamily="2" charset="-78"/>
              </a:rPr>
            </a:br>
            <a:r>
              <a:rPr lang="ar-SA" sz="4000" b="1" dirty="0">
                <a:solidFill>
                  <a:srgbClr val="000000"/>
                </a:solidFill>
                <a:ea typeface="Calibri" panose="020F0502020204030204" pitchFamily="34" charset="0"/>
                <a:cs typeface="B Yagut" pitchFamily="2" charset="-78"/>
              </a:rPr>
              <a:t>میزان افزایش وزن براي دختران نوجوان در بارداري تک قلویی بر اساس نمایه توده بدنی قبل از بارداري </a:t>
            </a:r>
            <a:endParaRPr lang="en-US" sz="4000" b="1" dirty="0">
              <a:latin typeface="Byagot"/>
              <a:cs typeface="B Yagut" pitchFamily="2" charset="-78"/>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61388215"/>
              </p:ext>
            </p:extLst>
          </p:nvPr>
        </p:nvGraphicFramePr>
        <p:xfrm>
          <a:off x="1991544" y="2492897"/>
          <a:ext cx="8229600" cy="3693305"/>
        </p:xfrm>
        <a:graphic>
          <a:graphicData uri="http://schemas.openxmlformats.org/drawingml/2006/table">
            <a:tbl>
              <a:tblPr firstRow="1" firstCol="1" bandRow="1"/>
              <a:tblGrid>
                <a:gridCol w="2507883">
                  <a:extLst>
                    <a:ext uri="{9D8B030D-6E8A-4147-A177-3AD203B41FA5}">
                      <a16:colId xmlns:a16="http://schemas.microsoft.com/office/drawing/2014/main" xmlns="" val="3058982388"/>
                    </a:ext>
                  </a:extLst>
                </a:gridCol>
                <a:gridCol w="1973214">
                  <a:extLst>
                    <a:ext uri="{9D8B030D-6E8A-4147-A177-3AD203B41FA5}">
                      <a16:colId xmlns:a16="http://schemas.microsoft.com/office/drawing/2014/main" xmlns="" val="2579246117"/>
                    </a:ext>
                  </a:extLst>
                </a:gridCol>
                <a:gridCol w="2056179">
                  <a:extLst>
                    <a:ext uri="{9D8B030D-6E8A-4147-A177-3AD203B41FA5}">
                      <a16:colId xmlns:a16="http://schemas.microsoft.com/office/drawing/2014/main" xmlns="" val="1829504658"/>
                    </a:ext>
                  </a:extLst>
                </a:gridCol>
                <a:gridCol w="1692324">
                  <a:extLst>
                    <a:ext uri="{9D8B030D-6E8A-4147-A177-3AD203B41FA5}">
                      <a16:colId xmlns:a16="http://schemas.microsoft.com/office/drawing/2014/main" xmlns="" val="3589205565"/>
                    </a:ext>
                  </a:extLst>
                </a:gridCol>
              </a:tblGrid>
              <a:tr h="936104">
                <a:tc>
                  <a:txBody>
                    <a:bodyPr/>
                    <a:lstStyle/>
                    <a:p>
                      <a:pPr marL="0" marR="102870" indent="0" algn="ctr" rtl="1">
                        <a:lnSpc>
                          <a:spcPct val="107000"/>
                        </a:lnSpc>
                        <a:spcBef>
                          <a:spcPts val="0"/>
                        </a:spcBef>
                        <a:spcAft>
                          <a:spcPts val="600"/>
                        </a:spcAft>
                      </a:pPr>
                      <a:r>
                        <a:rPr lang="ar-SA" sz="20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افزایش وزن از ابتداي هفته </a:t>
                      </a:r>
                      <a:r>
                        <a:rPr lang="en-US" sz="20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13 </a:t>
                      </a:r>
                      <a:endParaRPr lang="en-US" sz="20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p>
                      <a:pPr marL="0" marR="38735" indent="0" algn="ctr" rtl="1">
                        <a:lnSpc>
                          <a:spcPct val="107000"/>
                        </a:lnSpc>
                        <a:spcBef>
                          <a:spcPts val="0"/>
                        </a:spcBef>
                        <a:spcAft>
                          <a:spcPts val="0"/>
                        </a:spcAft>
                      </a:pPr>
                      <a:r>
                        <a:rPr lang="ar-SA" sz="20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بارداري به بعد </a:t>
                      </a:r>
                      <a:r>
                        <a:rPr lang="fa-IR" sz="20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a:t>
                      </a:r>
                      <a:r>
                        <a:rPr lang="ar-SA" sz="20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کیلوگرم/هفته</a:t>
                      </a:r>
                      <a:r>
                        <a:rPr lang="fa-IR" sz="20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a:t>
                      </a:r>
                      <a:r>
                        <a:rPr lang="ar-SA" sz="20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 </a:t>
                      </a:r>
                      <a:endParaRPr lang="en-US" sz="20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167005" marR="33655" indent="-167005" algn="ctr" rtl="1">
                        <a:lnSpc>
                          <a:spcPct val="107000"/>
                        </a:lnSpc>
                        <a:spcBef>
                          <a:spcPts val="0"/>
                        </a:spcBef>
                        <a:spcAft>
                          <a:spcPts val="0"/>
                        </a:spcAft>
                      </a:pPr>
                      <a:r>
                        <a:rPr lang="ar-SA" sz="24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محدوده مجاز افزایش وزن </a:t>
                      </a:r>
                      <a:r>
                        <a:rPr lang="fa-IR" sz="24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a:t>
                      </a:r>
                      <a:r>
                        <a:rPr lang="ar-SA" sz="24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کیلوگرم</a:t>
                      </a:r>
                      <a:r>
                        <a:rPr lang="fa-IR" sz="24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a:t>
                      </a:r>
                      <a:endParaRPr lang="en-US" sz="24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0" marR="71120" indent="0" algn="ctr" rtl="0">
                        <a:lnSpc>
                          <a:spcPct val="107000"/>
                        </a:lnSpc>
                        <a:spcBef>
                          <a:spcPts val="0"/>
                        </a:spcBef>
                        <a:spcAft>
                          <a:spcPts val="0"/>
                        </a:spcAft>
                      </a:pPr>
                      <a:r>
                        <a:rPr lang="en-US" sz="2400" dirty="0">
                          <a:solidFill>
                            <a:schemeClr val="tx1"/>
                          </a:solidFill>
                          <a:effectLst/>
                          <a:latin typeface="Calibri" panose="020F0502020204030204" pitchFamily="34" charset="0"/>
                          <a:ea typeface="Calibri" panose="020F0502020204030204" pitchFamily="34" charset="0"/>
                          <a:cs typeface="B Yagut" panose="00000400000000000000" pitchFamily="2" charset="-78"/>
                        </a:rPr>
                        <a:t> </a:t>
                      </a:r>
                      <a:r>
                        <a:rPr lang="en-US" sz="24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1</a:t>
                      </a:r>
                      <a:r>
                        <a:rPr lang="en-US" sz="2400" dirty="0">
                          <a:solidFill>
                            <a:schemeClr val="tx1"/>
                          </a:solidFill>
                          <a:effectLst/>
                          <a:latin typeface="Calibri" panose="020F0502020204030204" pitchFamily="34" charset="0"/>
                          <a:ea typeface="Calibri" panose="020F0502020204030204" pitchFamily="34" charset="0"/>
                          <a:cs typeface="B Yagut" panose="00000400000000000000" pitchFamily="2" charset="-78"/>
                        </a:rPr>
                        <a:t>z-score</a:t>
                      </a:r>
                    </a:p>
                  </a:txBody>
                  <a:tcPr marL="39529" marR="45720"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0" marR="6350" indent="0" algn="ctr" rtl="1">
                        <a:lnSpc>
                          <a:spcPct val="107000"/>
                        </a:lnSpc>
                        <a:spcBef>
                          <a:spcPts val="0"/>
                        </a:spcBef>
                        <a:spcAft>
                          <a:spcPts val="0"/>
                        </a:spcAft>
                      </a:pPr>
                      <a:r>
                        <a:rPr lang="ar-SA" sz="24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وضعیت تغذیه </a:t>
                      </a:r>
                      <a:endParaRPr lang="en-US" sz="24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2371675022"/>
                  </a:ext>
                </a:extLst>
              </a:tr>
              <a:tr h="594059">
                <a:tc>
                  <a:txBody>
                    <a:bodyPr/>
                    <a:lstStyle/>
                    <a:p>
                      <a:pPr marL="0" marR="635" indent="0" algn="ctr" rtl="0">
                        <a:lnSpc>
                          <a:spcPct val="107000"/>
                        </a:lnSpc>
                        <a:spcBef>
                          <a:spcPts val="0"/>
                        </a:spcBef>
                        <a:spcAft>
                          <a:spcPts val="0"/>
                        </a:spcAft>
                      </a:pPr>
                      <a:r>
                        <a:rPr lang="fa-IR"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0/5</a:t>
                      </a:r>
                      <a:endPar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6350" indent="0" algn="ctr" rtl="0">
                        <a:lnSpc>
                          <a:spcPct val="107000"/>
                        </a:lnSpc>
                        <a:spcBef>
                          <a:spcPts val="0"/>
                        </a:spcBef>
                        <a:spcAft>
                          <a:spcPts val="0"/>
                        </a:spcAft>
                      </a:pPr>
                      <a:r>
                        <a:rPr lang="fa-IR"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18-12/5</a:t>
                      </a:r>
                      <a:endPar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1430" indent="0" algn="ctr" rtl="0">
                        <a:lnSpc>
                          <a:spcPct val="107000"/>
                        </a:lnSpc>
                        <a:spcBef>
                          <a:spcPts val="0"/>
                        </a:spcBef>
                        <a:spcAft>
                          <a:spcPts val="0"/>
                        </a:spcAft>
                      </a:pPr>
                      <a:r>
                        <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 </a:t>
                      </a:r>
                      <a:r>
                        <a:rPr lang="en-US" sz="2800" b="1" dirty="0">
                          <a:solidFill>
                            <a:schemeClr val="tx1"/>
                          </a:solidFill>
                          <a:effectLst/>
                          <a:latin typeface="Times New Roman" panose="02020603050405020304" pitchFamily="18" charset="0"/>
                          <a:ea typeface="Times New Roman" panose="02020603050405020304" pitchFamily="18" charset="0"/>
                          <a:cs typeface="B Yagut" panose="00000400000000000000" pitchFamily="2" charset="-78"/>
                        </a:rPr>
                        <a:t>&gt;</a:t>
                      </a:r>
                      <a:r>
                        <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 </a:t>
                      </a:r>
                      <a:r>
                        <a:rPr lang="fa-IR"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1-</a:t>
                      </a:r>
                      <a:endPar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 marR="0" indent="0" algn="ctr" rtl="1">
                        <a:lnSpc>
                          <a:spcPct val="107000"/>
                        </a:lnSpc>
                        <a:spcBef>
                          <a:spcPts val="0"/>
                        </a:spcBef>
                        <a:spcAft>
                          <a:spcPts val="0"/>
                        </a:spcAft>
                      </a:pPr>
                      <a:r>
                        <a:rPr lang="ar-SA" sz="24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کم وزن </a:t>
                      </a:r>
                      <a:endParaRPr lang="en-US" sz="24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96713273"/>
                  </a:ext>
                </a:extLst>
              </a:tr>
              <a:tr h="562529">
                <a:tc>
                  <a:txBody>
                    <a:bodyPr/>
                    <a:lstStyle/>
                    <a:p>
                      <a:pPr marL="0" marR="0" indent="0" algn="ctr" rtl="0">
                        <a:lnSpc>
                          <a:spcPct val="107000"/>
                        </a:lnSpc>
                        <a:spcBef>
                          <a:spcPts val="0"/>
                        </a:spcBef>
                        <a:spcAft>
                          <a:spcPts val="0"/>
                        </a:spcAft>
                      </a:pPr>
                      <a:r>
                        <a:rPr lang="fa-IR"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0/4</a:t>
                      </a:r>
                      <a:endPar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15" indent="0" algn="ctr" rtl="0">
                        <a:lnSpc>
                          <a:spcPct val="107000"/>
                        </a:lnSpc>
                        <a:spcBef>
                          <a:spcPts val="0"/>
                        </a:spcBef>
                        <a:spcAft>
                          <a:spcPts val="0"/>
                        </a:spcAft>
                      </a:pPr>
                      <a:r>
                        <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 </a:t>
                      </a:r>
                      <a:r>
                        <a:rPr lang="fa-IR"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16-11/5</a:t>
                      </a:r>
                      <a:endPar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430" marR="0" indent="0" algn="ctr" rtl="1">
                        <a:lnSpc>
                          <a:spcPct val="107000"/>
                        </a:lnSpc>
                        <a:spcBef>
                          <a:spcPts val="0"/>
                        </a:spcBef>
                        <a:spcAft>
                          <a:spcPts val="0"/>
                        </a:spcAft>
                      </a:pPr>
                      <a:r>
                        <a:rPr lang="ar-SA"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از  </a:t>
                      </a:r>
                      <a:r>
                        <a:rPr lang="fa-IR"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1</a:t>
                      </a:r>
                      <a:r>
                        <a:rPr lang="ar-SA"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 </a:t>
                      </a:r>
                      <a:r>
                        <a:rPr lang="ar-SA"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تا </a:t>
                      </a:r>
                      <a:r>
                        <a:rPr lang="fa-IR"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1</a:t>
                      </a:r>
                      <a:r>
                        <a:rPr lang="ar-SA"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 </a:t>
                      </a:r>
                      <a:r>
                        <a:rPr lang="ar-SA" sz="2800" b="1" dirty="0">
                          <a:solidFill>
                            <a:schemeClr val="tx1"/>
                          </a:solidFill>
                          <a:effectLst/>
                          <a:latin typeface="Calibri" panose="020F0502020204030204" pitchFamily="34" charset="0"/>
                          <a:ea typeface="Times New Roman" panose="02020603050405020304" pitchFamily="18" charset="0"/>
                          <a:cs typeface="B Yagut" panose="00000400000000000000" pitchFamily="2" charset="-78"/>
                        </a:rPr>
                        <a:t>&gt;</a:t>
                      </a:r>
                      <a:r>
                        <a:rPr lang="ar-SA"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 </a:t>
                      </a:r>
                      <a:endPar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 marR="0" indent="0" algn="ctr" rtl="1">
                        <a:lnSpc>
                          <a:spcPct val="107000"/>
                        </a:lnSpc>
                        <a:spcBef>
                          <a:spcPts val="0"/>
                        </a:spcBef>
                        <a:spcAft>
                          <a:spcPts val="0"/>
                        </a:spcAft>
                      </a:pPr>
                      <a:r>
                        <a:rPr lang="ar-SA" sz="24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طبیعی </a:t>
                      </a:r>
                      <a:endParaRPr lang="en-US" sz="24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34490050"/>
                  </a:ext>
                </a:extLst>
              </a:tr>
              <a:tr h="566313">
                <a:tc>
                  <a:txBody>
                    <a:bodyPr/>
                    <a:lstStyle/>
                    <a:p>
                      <a:pPr marL="0" marR="0" indent="0" algn="ctr" rtl="0">
                        <a:lnSpc>
                          <a:spcPct val="107000"/>
                        </a:lnSpc>
                        <a:spcBef>
                          <a:spcPts val="0"/>
                        </a:spcBef>
                        <a:spcAft>
                          <a:spcPts val="0"/>
                        </a:spcAft>
                      </a:pPr>
                      <a:r>
                        <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 </a:t>
                      </a:r>
                      <a:r>
                        <a:rPr lang="fa-IR"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0/3</a:t>
                      </a:r>
                      <a:endPar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6350" indent="0" algn="ctr" rtl="0">
                        <a:lnSpc>
                          <a:spcPct val="107000"/>
                        </a:lnSpc>
                        <a:spcBef>
                          <a:spcPts val="0"/>
                        </a:spcBef>
                        <a:spcAft>
                          <a:spcPts val="0"/>
                        </a:spcAft>
                      </a:pPr>
                      <a:r>
                        <a:rPr lang="fa-IR"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11/5-7</a:t>
                      </a:r>
                      <a:endPar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430" marR="0" indent="0" algn="ctr" rtl="1">
                        <a:lnSpc>
                          <a:spcPct val="107000"/>
                        </a:lnSpc>
                        <a:spcBef>
                          <a:spcPts val="0"/>
                        </a:spcBef>
                        <a:spcAft>
                          <a:spcPts val="0"/>
                        </a:spcAft>
                      </a:pPr>
                      <a:r>
                        <a:rPr lang="ar-SA"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از </a:t>
                      </a:r>
                      <a:r>
                        <a:rPr lang="fa-IR"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1</a:t>
                      </a:r>
                      <a:r>
                        <a:rPr lang="ar-SA"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  </a:t>
                      </a:r>
                      <a:r>
                        <a:rPr lang="ar-SA"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تا </a:t>
                      </a:r>
                      <a:r>
                        <a:rPr lang="fa-IR"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2</a:t>
                      </a:r>
                      <a:r>
                        <a:rPr lang="ar-SA"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 </a:t>
                      </a:r>
                      <a:r>
                        <a:rPr lang="ar-SA"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 </a:t>
                      </a:r>
                      <a:r>
                        <a:rPr lang="ar-SA" sz="2800" b="1" dirty="0">
                          <a:solidFill>
                            <a:schemeClr val="tx1"/>
                          </a:solidFill>
                          <a:effectLst/>
                          <a:latin typeface="Calibri" panose="020F0502020204030204" pitchFamily="34" charset="0"/>
                          <a:ea typeface="Times New Roman" panose="02020603050405020304" pitchFamily="18" charset="0"/>
                          <a:cs typeface="B Yagut" panose="00000400000000000000" pitchFamily="2" charset="-78"/>
                        </a:rPr>
                        <a:t>&gt;</a:t>
                      </a:r>
                      <a:r>
                        <a:rPr lang="ar-SA"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 </a:t>
                      </a:r>
                      <a:endPar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0" indent="0" algn="ctr" rtl="1">
                        <a:lnSpc>
                          <a:spcPct val="107000"/>
                        </a:lnSpc>
                        <a:spcBef>
                          <a:spcPts val="0"/>
                        </a:spcBef>
                        <a:spcAft>
                          <a:spcPts val="0"/>
                        </a:spcAft>
                      </a:pPr>
                      <a:r>
                        <a:rPr lang="ar-SA" sz="24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اضافه وزن </a:t>
                      </a:r>
                      <a:endParaRPr lang="en-US" sz="24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30131225"/>
                  </a:ext>
                </a:extLst>
              </a:tr>
              <a:tr h="587755">
                <a:tc>
                  <a:txBody>
                    <a:bodyPr/>
                    <a:lstStyle/>
                    <a:p>
                      <a:pPr marL="0" marR="1270" indent="0" algn="ctr" rtl="0">
                        <a:lnSpc>
                          <a:spcPct val="107000"/>
                        </a:lnSpc>
                        <a:spcBef>
                          <a:spcPts val="0"/>
                        </a:spcBef>
                        <a:spcAft>
                          <a:spcPts val="0"/>
                        </a:spcAft>
                      </a:pPr>
                      <a:r>
                        <a:rPr lang="fa-IR"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0/2</a:t>
                      </a:r>
                      <a:endPar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6350" indent="0" algn="ctr" rtl="0">
                        <a:lnSpc>
                          <a:spcPct val="107000"/>
                        </a:lnSpc>
                        <a:spcBef>
                          <a:spcPts val="0"/>
                        </a:spcBef>
                        <a:spcAft>
                          <a:spcPts val="0"/>
                        </a:spcAft>
                      </a:pPr>
                      <a:r>
                        <a:rPr lang="fa-IR"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9-5</a:t>
                      </a:r>
                      <a:endPar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12700" indent="0" algn="ctr" rtl="0">
                        <a:lnSpc>
                          <a:spcPct val="107000"/>
                        </a:lnSpc>
                        <a:spcBef>
                          <a:spcPts val="0"/>
                        </a:spcBef>
                        <a:spcAft>
                          <a:spcPts val="0"/>
                        </a:spcAft>
                      </a:pPr>
                      <a:r>
                        <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 </a:t>
                      </a:r>
                      <a:r>
                        <a:rPr lang="en-US" sz="2800" b="1" dirty="0">
                          <a:solidFill>
                            <a:schemeClr val="tx1"/>
                          </a:solidFill>
                          <a:effectLst/>
                          <a:latin typeface="Cambria Math" panose="02040503050406030204" pitchFamily="18" charset="0"/>
                          <a:ea typeface="Cambria Math" panose="02040503050406030204" pitchFamily="18" charset="0"/>
                          <a:cs typeface="B Yagut" panose="00000400000000000000" pitchFamily="2" charset="-78"/>
                        </a:rPr>
                        <a:t>≥ </a:t>
                      </a:r>
                      <a:r>
                        <a:rPr lang="en-US"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a:t>
                      </a:r>
                      <a:r>
                        <a:rPr lang="fa-IR" sz="2800" b="1" dirty="0" smtClean="0">
                          <a:solidFill>
                            <a:schemeClr val="tx1"/>
                          </a:solidFill>
                          <a:effectLst/>
                          <a:latin typeface="Calibri" panose="020F0502020204030204" pitchFamily="34" charset="0"/>
                          <a:ea typeface="Calibri" panose="020F0502020204030204" pitchFamily="34" charset="0"/>
                          <a:cs typeface="B Yagut" panose="00000400000000000000" pitchFamily="2" charset="-78"/>
                        </a:rPr>
                        <a:t>2</a:t>
                      </a:r>
                      <a:endParaRPr lang="en-US" sz="2800" b="1"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6350" marR="0" indent="0" algn="ctr" rtl="1">
                        <a:lnSpc>
                          <a:spcPct val="107000"/>
                        </a:lnSpc>
                        <a:spcBef>
                          <a:spcPts val="0"/>
                        </a:spcBef>
                        <a:spcAft>
                          <a:spcPts val="0"/>
                        </a:spcAft>
                      </a:pPr>
                      <a:r>
                        <a:rPr lang="ar-SA" sz="2400" b="1" dirty="0">
                          <a:solidFill>
                            <a:schemeClr val="tx1"/>
                          </a:solidFill>
                          <a:effectLst/>
                          <a:latin typeface="Calibri" panose="020F0502020204030204" pitchFamily="34" charset="0"/>
                          <a:ea typeface="Calibri" panose="020F0502020204030204" pitchFamily="34" charset="0"/>
                          <a:cs typeface="B Yagut" panose="00000400000000000000" pitchFamily="2" charset="-78"/>
                        </a:rPr>
                        <a:t>چاق </a:t>
                      </a:r>
                      <a:endParaRPr lang="en-US" sz="24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39529" marR="45720" marT="1905"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71216433"/>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1641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7256" x="866775" y="4938713"/>
          <p14:tracePt t="9712" x="857250" y="4946650"/>
          <p14:tracePt t="9720" x="839788" y="4946650"/>
          <p14:tracePt t="9730" x="758825" y="4973638"/>
          <p14:tracePt t="9750" x="561975" y="5027613"/>
          <p14:tracePt t="9770" x="187325" y="5133975"/>
          <p14:tracePt t="9790" x="0" y="5187950"/>
          <p14:tracePt t="9810" x="0" y="5197475"/>
          <p14:tracePt t="9952" x="0" y="5205413"/>
          <p14:tracePt t="9960" x="0" y="5224463"/>
          <p14:tracePt t="9970" x="9525" y="5286375"/>
          <p14:tracePt t="9990" x="98425" y="5429250"/>
          <p14:tracePt t="10010" x="250825" y="5626100"/>
          <p14:tracePt t="10030" x="366713" y="5741988"/>
          <p14:tracePt t="10050" x="598488" y="5902325"/>
          <p14:tracePt t="10070" x="723900" y="6000750"/>
          <p14:tracePt t="10090" x="776288" y="6062663"/>
          <p14:tracePt t="10110" x="785813" y="6081713"/>
          <p14:tracePt t="10130" x="795338" y="6116638"/>
          <p14:tracePt t="10150" x="812800" y="6170613"/>
          <p14:tracePt t="10170" x="857250" y="6224588"/>
          <p14:tracePt t="10320" x="857250" y="6232525"/>
          <p14:tracePt t="10328" x="874713" y="6232525"/>
          <p14:tracePt t="10336" x="938213" y="6232525"/>
          <p14:tracePt t="10350" x="1044575" y="6232525"/>
          <p14:tracePt t="10370" x="1428750" y="6232525"/>
          <p14:tracePt t="10390" x="1509713" y="6232525"/>
          <p14:tracePt t="10410" x="1527175" y="6232525"/>
          <p14:tracePt t="10480" x="1536700" y="6232525"/>
          <p14:tracePt t="10488" x="1544638" y="6232525"/>
          <p14:tracePt t="10496" x="1571625" y="6232525"/>
          <p14:tracePt t="10510" x="1598613" y="6232525"/>
          <p14:tracePt t="10530" x="1751013" y="6242050"/>
          <p14:tracePt t="10550" x="1874838" y="6259513"/>
          <p14:tracePt t="10570" x="1965325" y="6276975"/>
          <p14:tracePt t="10624" x="1946275" y="6269038"/>
          <p14:tracePt t="10632" x="1857375" y="6242050"/>
          <p14:tracePt t="10650" x="1544638" y="6224588"/>
          <p14:tracePt t="10670" x="1054100" y="6224588"/>
          <p14:tracePt t="10690" x="490538" y="6215063"/>
          <p14:tracePt t="10710" x="330200" y="6180138"/>
          <p14:tracePt t="10730" x="125413" y="6099175"/>
          <p14:tracePt t="10750" x="0" y="6027738"/>
          <p14:tracePt t="10770" x="0" y="5929313"/>
          <p14:tracePt t="10791" x="0" y="5875338"/>
          <p14:tracePt t="10810" x="0" y="5768975"/>
          <p14:tracePt t="10831" x="0" y="5661025"/>
          <p14:tracePt t="10850" x="0" y="5518150"/>
          <p14:tracePt t="10871" x="0" y="5357813"/>
          <p14:tracePt t="10891" x="169863" y="4875213"/>
          <p14:tracePt t="10911" x="374650" y="4394200"/>
          <p14:tracePt t="10931" x="660400" y="3714750"/>
          <p14:tracePt t="10951" x="901700" y="3179763"/>
          <p14:tracePt t="10971" x="1268413" y="2562225"/>
          <p14:tracePt t="10991" x="1411288" y="2339975"/>
          <p14:tracePt t="11011" x="1571625" y="2081213"/>
          <p14:tracePt t="11031" x="1704975" y="1938338"/>
          <p14:tracePt t="11051" x="1973263" y="1758950"/>
          <p14:tracePt t="11071" x="2224088" y="1616075"/>
          <p14:tracePt t="11091" x="2652713" y="1438275"/>
          <p14:tracePt t="11111" x="2928938" y="1339850"/>
          <p14:tracePt t="11131" x="3340100" y="1231900"/>
          <p14:tracePt t="11151" x="3589338" y="1179513"/>
          <p14:tracePt t="11171" x="3911600" y="1160463"/>
          <p14:tracePt t="11191" x="4143375" y="1160463"/>
          <p14:tracePt t="11211" x="4456113" y="1214438"/>
          <p14:tracePt t="11231" x="4616450" y="1295400"/>
          <p14:tracePt t="11251" x="4822825" y="1500188"/>
          <p14:tracePt t="11271" x="4965700" y="1679575"/>
          <p14:tracePt t="11291" x="5322888" y="1990725"/>
          <p14:tracePt t="11311" x="5554663" y="2187575"/>
          <p14:tracePt t="11331" x="5803900" y="2374900"/>
          <p14:tracePt t="11351" x="5973763" y="2509838"/>
          <p14:tracePt t="11371" x="6269038" y="2751138"/>
          <p14:tracePt t="11391" x="6411913" y="2847975"/>
          <p14:tracePt t="11411" x="6510338" y="2919413"/>
          <p14:tracePt t="11431" x="6527800" y="2938463"/>
          <p14:tracePt t="11471" x="6537325" y="2938463"/>
          <p14:tracePt t="11491" x="6554788" y="2955925"/>
          <p14:tracePt t="11511" x="6581775" y="2973388"/>
          <p14:tracePt t="11531" x="6634163" y="3044825"/>
          <p14:tracePt t="11551" x="6688138" y="3116263"/>
          <p14:tracePt t="11571" x="6732588" y="3143250"/>
          <p14:tracePt t="11591" x="6759575" y="3170238"/>
          <p14:tracePt t="11611" x="6875463" y="3241675"/>
          <p14:tracePt t="11631" x="6956425" y="3303588"/>
          <p14:tracePt t="11632" x="7000875" y="3330575"/>
          <p14:tracePt t="11651" x="7054850" y="3375025"/>
          <p14:tracePt t="11671" x="7081838" y="3402013"/>
          <p14:tracePt t="11792" x="7081838" y="3411538"/>
          <p14:tracePt t="11800" x="7081838" y="3419475"/>
          <p14:tracePt t="11811" x="7072313" y="3429000"/>
          <p14:tracePt t="11831" x="7062788" y="3429000"/>
          <p14:tracePt t="11851" x="7054850" y="3429000"/>
          <p14:tracePt t="12385" x="7037388" y="3429000"/>
          <p14:tracePt t="12392" x="6983413" y="3429000"/>
          <p14:tracePt t="12401" x="6840538" y="3429000"/>
          <p14:tracePt t="12412" x="6599238" y="3429000"/>
          <p14:tracePt t="12432" x="5697538" y="3429000"/>
          <p14:tracePt t="12452" x="5160963" y="3429000"/>
          <p14:tracePt t="12472" x="4803775" y="3465513"/>
          <p14:tracePt t="12492" x="4714875" y="3482975"/>
          <p14:tracePt t="12512" x="4660900" y="3509963"/>
          <p14:tracePt t="12532" x="4608513" y="3544888"/>
          <p14:tracePt t="12552" x="4545013" y="3589338"/>
          <p14:tracePt t="12572" x="4545013" y="3598863"/>
          <p14:tracePt t="12696" x="4510088" y="3598863"/>
          <p14:tracePt t="12704" x="4375150" y="3589338"/>
          <p14:tracePt t="12712" x="4143375" y="3544888"/>
          <p14:tracePt t="12732" x="3589338" y="3411538"/>
          <p14:tracePt t="12752" x="2571750" y="3224213"/>
          <p14:tracePt t="12772" x="1714500" y="3036888"/>
          <p14:tracePt t="12792" x="0" y="2598738"/>
          <p14:tracePt t="12812" x="0" y="2179638"/>
          <p14:tracePt t="12832" x="0" y="1465263"/>
          <p14:tracePt t="12852" x="0" y="884238"/>
          <p14:tracePt t="12872" x="0" y="0"/>
          <p14:tracePt t="13240" x="1803400" y="0"/>
          <p14:tracePt t="13248" x="2322513" y="0"/>
          <p14:tracePt t="13257" x="2884488" y="0"/>
          <p14:tracePt t="13272" x="3965575" y="0"/>
          <p14:tracePt t="13292" x="4697413" y="0"/>
          <p14:tracePt t="13312" x="5072063" y="0"/>
          <p14:tracePt t="13332" x="5089525" y="0"/>
          <p14:tracePt t="13352" x="5099050" y="0"/>
          <p14:tracePt t="13401" x="5108575" y="0"/>
          <p14:tracePt t="13413" x="5126038" y="17463"/>
          <p14:tracePt t="13569" x="5133975" y="26988"/>
          <p14:tracePt t="13576" x="5143500" y="26988"/>
          <p14:tracePt t="13584" x="5187950" y="17463"/>
          <p14:tracePt t="13593" x="5268913" y="0"/>
          <p14:tracePt t="13613" x="5688013" y="0"/>
          <p14:tracePt t="13633" x="7259638" y="0"/>
          <p14:tracePt t="13653" x="8786813" y="88900"/>
          <p14:tracePt t="13673" x="10796588" y="160338"/>
          <p14:tracePt t="13693" x="11841163" y="160338"/>
          <p14:tracePt t="13713" x="12188825" y="160338"/>
          <p14:tracePt t="13733" x="12188825" y="223838"/>
          <p14:tracePt t="13753" x="12188825" y="303213"/>
          <p14:tracePt t="13773" x="12188825" y="312738"/>
          <p14:tracePt t="13793" x="12188825" y="322263"/>
          <p14:tracePt t="13833" x="12188825" y="357188"/>
          <p14:tracePt t="13853" x="12188825" y="438150"/>
          <p14:tracePt t="13873" x="12188825" y="687388"/>
          <p14:tracePt t="13893" x="12188825" y="919163"/>
          <p14:tracePt t="13913" x="12188825" y="1231900"/>
          <p14:tracePt t="13933" x="12188825" y="1428750"/>
          <p14:tracePt t="13953" x="12188825" y="1724025"/>
          <p14:tracePt t="13973" x="12188825" y="1901825"/>
          <p14:tracePt t="13993" x="12117388" y="2187575"/>
          <p14:tracePt t="14013" x="12045950" y="2401888"/>
          <p14:tracePt t="14033" x="11957050" y="2867025"/>
          <p14:tracePt t="14053" x="11912600" y="3232150"/>
          <p14:tracePt t="14073" x="11903075" y="3894138"/>
          <p14:tracePt t="14093" x="11903075" y="4411663"/>
          <p14:tracePt t="14113" x="12001500" y="5133975"/>
          <p14:tracePt t="14133" x="12117388" y="5465763"/>
          <p14:tracePt t="14153" x="12188825" y="5776913"/>
          <p14:tracePt t="14173" x="12188825" y="5956300"/>
          <p14:tracePt t="14193" x="12188825" y="6170613"/>
          <p14:tracePt t="14213" x="12188825" y="6296025"/>
          <p14:tracePt t="14233" x="12161838" y="6375400"/>
          <p14:tracePt t="14253" x="12153900" y="6429375"/>
          <p14:tracePt t="14273" x="12126913" y="6500813"/>
          <p14:tracePt t="14293" x="12126913" y="6527800"/>
          <p14:tracePt t="14313" x="12117388" y="6545263"/>
          <p14:tracePt t="14333" x="12117388" y="6572250"/>
          <p14:tracePt t="14353" x="12117388" y="6581775"/>
          <p14:tracePt t="14441" x="12117388" y="6589713"/>
          <p14:tracePt t="14449" x="12109450" y="6608763"/>
          <p14:tracePt t="14465" x="12109450" y="6616700"/>
          <p14:tracePt t="14689" x="12099925" y="6626225"/>
          <p14:tracePt t="14697" x="12082463" y="6634163"/>
          <p14:tracePt t="14705" x="12055475" y="6643688"/>
          <p14:tracePt t="14714" x="12028488" y="6653213"/>
          <p14:tracePt t="14734" x="11966575" y="6670675"/>
          <p14:tracePt t="14754" x="11903075" y="6715125"/>
          <p14:tracePt t="14774" x="11841163" y="6724650"/>
          <p14:tracePt t="14794" x="11787188" y="6759575"/>
          <p14:tracePt t="14814" x="11760200" y="6777038"/>
          <p14:tracePt t="14834" x="11752263" y="6786563"/>
          <p14:tracePt t="28626" x="11742738" y="6786563"/>
          <p14:tracePt t="28634" x="11733213" y="6786563"/>
          <p14:tracePt t="28644" x="11733213" y="6769100"/>
          <p14:tracePt t="28664" x="11733213" y="6759575"/>
          <p14:tracePt t="28684" x="11733213" y="6705600"/>
          <p14:tracePt t="28705" x="11733213" y="6680200"/>
          <p14:tracePt t="28724" x="11733213" y="6634163"/>
          <p14:tracePt t="28744" x="11733213" y="6599238"/>
          <p14:tracePt t="28765" x="11733213" y="6545263"/>
          <p14:tracePt t="28785" x="11733213" y="6500813"/>
          <p14:tracePt t="28805" x="11733213" y="6402388"/>
          <p14:tracePt t="28825" x="11725275" y="6313488"/>
          <p14:tracePt t="28845" x="11698288" y="6197600"/>
          <p14:tracePt t="28865" x="11653838" y="6081713"/>
          <p14:tracePt t="28885" x="11528425" y="5848350"/>
          <p14:tracePt t="28905" x="11466513" y="5705475"/>
          <p14:tracePt t="28925" x="11376025" y="5527675"/>
          <p14:tracePt t="28945" x="11304588" y="5429250"/>
          <p14:tracePt t="28965" x="11206163" y="5295900"/>
          <p14:tracePt t="28985" x="11117263" y="5160963"/>
          <p14:tracePt t="29005" x="10974388" y="4857750"/>
          <p14:tracePt t="29025" x="10902950" y="4625975"/>
          <p14:tracePt t="29045" x="10848975" y="4313238"/>
          <p14:tracePt t="29065" x="10831513" y="4160838"/>
          <p14:tracePt t="29085" x="10831513" y="4081463"/>
          <p14:tracePt t="29105" x="10831513" y="4071938"/>
          <p14:tracePt t="29698" x="10823575" y="4062413"/>
          <p14:tracePt t="29706" x="10787063" y="4062413"/>
          <p14:tracePt t="29714" x="10725150" y="4062413"/>
          <p14:tracePt t="29725" x="10634663" y="4071938"/>
          <p14:tracePt t="29745" x="10447338" y="4098925"/>
          <p14:tracePt t="29765" x="10126663" y="4125913"/>
          <p14:tracePt t="29785" x="9974263" y="4125913"/>
          <p14:tracePt t="29805" x="9875838" y="4133850"/>
          <p14:tracePt t="29825" x="9867900" y="4133850"/>
          <p14:tracePt t="29866" x="9858375" y="4133850"/>
          <p14:tracePt t="29885" x="9813925" y="4133850"/>
          <p14:tracePt t="29906" x="9732963" y="4143375"/>
          <p14:tracePt t="29926" x="9528175" y="4170363"/>
          <p14:tracePt t="29946" x="9358313" y="4197350"/>
          <p14:tracePt t="29966" x="9109075" y="4197350"/>
          <p14:tracePt t="29986" x="8956675" y="4197350"/>
          <p14:tracePt t="30006" x="8751888" y="4197350"/>
          <p14:tracePt t="30026" x="8643938" y="4197350"/>
          <p14:tracePt t="30046" x="8510588" y="4197350"/>
          <p14:tracePt t="30066" x="8439150" y="4197350"/>
          <p14:tracePt t="30086" x="8323263" y="4197350"/>
          <p14:tracePt t="30106" x="8232775" y="4197350"/>
          <p14:tracePt t="30126" x="8099425" y="4197350"/>
          <p14:tracePt t="30146" x="7983538" y="4197350"/>
          <p14:tracePt t="30166" x="7947025" y="4197350"/>
          <p14:tracePt t="30186" x="7939088" y="4197350"/>
          <p14:tracePt t="30206" x="7929563" y="4197350"/>
          <p14:tracePt t="30226" x="7902575" y="4197350"/>
          <p14:tracePt t="30246" x="7867650" y="4197350"/>
          <p14:tracePt t="30266" x="7848600" y="4197350"/>
          <p14:tracePt t="30322" x="7848600" y="4205288"/>
          <p14:tracePt t="30338" x="7840663" y="4205288"/>
          <p14:tracePt t="30362" x="7831138" y="4205288"/>
          <p14:tracePt t="30378" x="7823200" y="4205288"/>
          <p14:tracePt t="30394" x="7813675" y="4214813"/>
          <p14:tracePt t="30418" x="7796213" y="4214813"/>
          <p14:tracePt t="30426" x="7786688" y="4224338"/>
          <p14:tracePt t="30446" x="7777163" y="4232275"/>
          <p14:tracePt t="30546" x="7769225" y="4232275"/>
          <p14:tracePt t="30554" x="7751763" y="4232275"/>
          <p14:tracePt t="30566" x="7732713" y="4241800"/>
          <p14:tracePt t="30586" x="7724775" y="4241800"/>
          <p14:tracePt t="30606" x="7715250" y="4251325"/>
          <p14:tracePt t="30811" x="7705725" y="4251325"/>
          <p14:tracePt t="30819" x="7697788" y="4259263"/>
          <p14:tracePt t="30850" x="7688263" y="4259263"/>
          <p14:tracePt t="30866" x="7680325" y="4259263"/>
          <p14:tracePt t="30874" x="7670800" y="4259263"/>
          <p14:tracePt t="30890" x="7661275" y="4259263"/>
          <p14:tracePt t="31011" x="7653338" y="4259263"/>
          <p14:tracePt t="31018" x="7634288" y="4259263"/>
          <p14:tracePt t="31026" x="7626350" y="4259263"/>
          <p14:tracePt t="31046" x="7608888" y="4259263"/>
          <p14:tracePt t="31124" x="7599363" y="4259263"/>
          <p14:tracePt t="31131" x="7589838" y="4259263"/>
          <p14:tracePt t="31859" x="7589838" y="4268788"/>
          <p14:tracePt t="31867" x="7581900" y="4268788"/>
          <p14:tracePt t="31898" x="7572375" y="4268788"/>
          <p14:tracePt t="31915" x="7554913" y="4276725"/>
          <p14:tracePt t="31930" x="7545388" y="4276725"/>
          <p14:tracePt t="31939" x="7537450" y="4276725"/>
          <p14:tracePt t="31947" x="7527925" y="4276725"/>
          <p14:tracePt t="31967" x="7510463" y="4276725"/>
          <p14:tracePt t="31987" x="7446963" y="4276725"/>
          <p14:tracePt t="32007" x="7402513" y="4276725"/>
          <p14:tracePt t="32027" x="7348538" y="4276725"/>
          <p14:tracePt t="32047" x="7323138" y="4276725"/>
          <p14:tracePt t="32067" x="7286625" y="4295775"/>
          <p14:tracePt t="32087" x="7232650" y="4303713"/>
          <p14:tracePt t="32107" x="7153275" y="4313238"/>
          <p14:tracePt t="32127" x="7108825" y="4313238"/>
          <p14:tracePt t="32147" x="7045325" y="4313238"/>
          <p14:tracePt t="32167" x="7010400" y="4313238"/>
          <p14:tracePt t="32187" x="6991350" y="4313238"/>
          <p14:tracePt t="32907" x="6983413" y="4313238"/>
          <p14:tracePt t="32915" x="6938963" y="4322763"/>
          <p14:tracePt t="32928" x="6894513" y="4322763"/>
          <p14:tracePt t="32948" x="6688138" y="4322763"/>
          <p14:tracePt t="32968" x="6510338" y="4322763"/>
          <p14:tracePt t="32988" x="6224588" y="4322763"/>
          <p14:tracePt t="33008" x="6116638" y="4322763"/>
          <p14:tracePt t="33028" x="6081713" y="4322763"/>
          <p14:tracePt t="33243" x="6072188" y="4322763"/>
          <p14:tracePt t="33251" x="6045200" y="4330700"/>
          <p14:tracePt t="33259" x="6037263" y="4330700"/>
          <p14:tracePt t="33268" x="6010275" y="4330700"/>
          <p14:tracePt t="33288" x="5973763" y="4340225"/>
          <p14:tracePt t="33308" x="5894388" y="4367213"/>
          <p14:tracePt t="33328" x="5840413" y="4367213"/>
          <p14:tracePt t="33348" x="5776913" y="4384675"/>
          <p14:tracePt t="33368" x="5759450" y="4384675"/>
          <p14:tracePt t="33388" x="5751513" y="4384675"/>
          <p14:tracePt t="33715" x="5732463" y="4384675"/>
          <p14:tracePt t="33723" x="5705475" y="4375150"/>
          <p14:tracePt t="33731" x="5697538" y="4367213"/>
          <p14:tracePt t="33748" x="5688013" y="4357688"/>
          <p14:tracePt t="33768" x="5670550" y="4348163"/>
          <p14:tracePt t="33788" x="5670550" y="4340225"/>
          <p14:tracePt t="33808" x="5661025" y="4340225"/>
          <p14:tracePt t="33829" x="5653088" y="4330700"/>
          <p14:tracePt t="33875" x="5653088" y="4322763"/>
          <p14:tracePt t="33889" x="5643563" y="4322763"/>
          <p14:tracePt t="33909" x="5643563" y="4313238"/>
          <p14:tracePt t="33931" x="5626100" y="4313238"/>
          <p14:tracePt t="33949" x="5616575" y="4295775"/>
          <p14:tracePt t="33969" x="5616575" y="4286250"/>
          <p14:tracePt t="33989" x="5616575" y="4276725"/>
          <p14:tracePt t="34009" x="5616575" y="4268788"/>
          <p14:tracePt t="34049" x="5616575" y="4259263"/>
          <p14:tracePt t="34387" x="5616575" y="4268788"/>
          <p14:tracePt t="34427" x="5616575" y="4276725"/>
          <p14:tracePt t="38995" x="5608638" y="4286250"/>
          <p14:tracePt t="39003" x="5581650" y="4286250"/>
          <p14:tracePt t="39013" x="5527675" y="4303713"/>
          <p14:tracePt t="39033" x="5402263" y="4340225"/>
          <p14:tracePt t="39053" x="5197475" y="4375150"/>
          <p14:tracePt t="39073" x="5108575" y="4394200"/>
          <p14:tracePt t="39093" x="5072063" y="4402138"/>
          <p14:tracePt t="39195" x="5054600" y="4402138"/>
          <p14:tracePt t="39203" x="5027613" y="4402138"/>
          <p14:tracePt t="39213" x="4973638" y="4384675"/>
          <p14:tracePt t="39233" x="4902200" y="4348163"/>
          <p14:tracePt t="39253" x="4759325" y="4322763"/>
          <p14:tracePt t="39273" x="4670425" y="4295775"/>
          <p14:tracePt t="39293" x="4616450" y="4276725"/>
          <p14:tracePt t="39313" x="4608513" y="4276725"/>
          <p14:tracePt t="39333" x="4581525" y="4276725"/>
          <p14:tracePt t="39373" x="4545013" y="4259263"/>
          <p14:tracePt t="39393" x="4510088" y="4251325"/>
          <p14:tracePt t="39413" x="4473575" y="4241800"/>
          <p14:tracePt t="39433" x="4446588" y="4241800"/>
          <p14:tracePt t="39453" x="4438650" y="4224338"/>
          <p14:tracePt t="39473" x="4411663" y="4224338"/>
          <p14:tracePt t="39493" x="4375150" y="4205288"/>
          <p14:tracePt t="39513" x="4357688" y="4197350"/>
          <p14:tracePt t="39604" x="4348163" y="4197350"/>
          <p14:tracePt t="39611" x="4340225" y="4205288"/>
          <p14:tracePt t="39619" x="4322763" y="4214813"/>
          <p14:tracePt t="39633" x="4322763" y="4224338"/>
          <p14:tracePt t="39653" x="4303713" y="4232275"/>
          <p14:tracePt t="39673" x="4295775" y="4251325"/>
          <p14:tracePt t="39693" x="4286250" y="4259263"/>
          <p14:tracePt t="39713" x="4276725" y="4259263"/>
          <p14:tracePt t="39733" x="4276725" y="4276725"/>
          <p14:tracePt t="39753" x="4268788" y="4286250"/>
          <p14:tracePt t="39773" x="4259263" y="4295775"/>
          <p14:tracePt t="39793" x="4251325" y="4313238"/>
          <p14:tracePt t="39813" x="4251325" y="4322763"/>
          <p14:tracePt t="39853" x="4251325" y="4330700"/>
          <p14:tracePt t="43708" x="4268788" y="4330700"/>
          <p14:tracePt t="43716" x="4313238" y="4330700"/>
          <p14:tracePt t="43724" x="4357688" y="4330700"/>
          <p14:tracePt t="43736" x="4419600" y="4330700"/>
          <p14:tracePt t="43756" x="4589463" y="4330700"/>
          <p14:tracePt t="43776" x="4687888" y="4348163"/>
          <p14:tracePt t="43796" x="5010150" y="4411663"/>
          <p14:tracePt t="43816" x="5303838" y="4465638"/>
          <p14:tracePt t="43836" x="5946775" y="4598988"/>
          <p14:tracePt t="43856" x="6473825" y="4714875"/>
          <p14:tracePt t="43876" x="7081838" y="4830763"/>
          <p14:tracePt t="43896" x="7456488" y="4902200"/>
          <p14:tracePt t="43916" x="7867650" y="4991100"/>
          <p14:tracePt t="43936" x="8116888" y="5037138"/>
          <p14:tracePt t="43956" x="8483600" y="5099050"/>
          <p14:tracePt t="43976" x="8705850" y="5153025"/>
          <p14:tracePt t="43996" x="8974138" y="5205413"/>
          <p14:tracePt t="44016" x="9109075" y="5232400"/>
          <p14:tracePt t="44036" x="9224963" y="5259388"/>
          <p14:tracePt t="44057" x="9277350" y="5276850"/>
          <p14:tracePt t="44076" x="9348788" y="5303838"/>
          <p14:tracePt t="44097" x="9420225" y="5313363"/>
          <p14:tracePt t="44117" x="9510713" y="5313363"/>
          <p14:tracePt t="44137" x="9528175" y="5313363"/>
          <p14:tracePt t="44157" x="9537700" y="5313363"/>
          <p14:tracePt t="44276" x="9537700" y="5303838"/>
          <p14:tracePt t="44284" x="9528175" y="5286375"/>
          <p14:tracePt t="44297" x="9518650" y="5268913"/>
          <p14:tracePt t="44317" x="9483725" y="5232400"/>
          <p14:tracePt t="44337" x="9456738" y="5205413"/>
          <p14:tracePt t="44357" x="9402763" y="5170488"/>
          <p14:tracePt t="44377" x="9358313" y="5153025"/>
          <p14:tracePt t="44397" x="9313863" y="5126038"/>
          <p14:tracePt t="44417" x="9286875" y="5116513"/>
          <p14:tracePt t="44437" x="9259888" y="5099050"/>
          <p14:tracePt t="44457" x="9251950" y="5099050"/>
          <p14:tracePt t="44477" x="9224963" y="5089525"/>
          <p14:tracePt t="44497" x="9215438" y="5089525"/>
          <p14:tracePt t="44517" x="9188450" y="5081588"/>
          <p14:tracePt t="44537" x="9153525" y="5062538"/>
          <p14:tracePt t="44557" x="9082088" y="5054600"/>
          <p14:tracePt t="44577" x="9028113" y="5037138"/>
          <p14:tracePt t="44597" x="8983663" y="5027613"/>
          <p14:tracePt t="44617" x="8974138" y="5018088"/>
          <p14:tracePt t="44637" x="8939213" y="5000625"/>
          <p14:tracePt t="44657" x="8894763" y="4983163"/>
          <p14:tracePt t="44677" x="8823325" y="4965700"/>
          <p14:tracePt t="44697" x="8796338" y="4965700"/>
          <p14:tracePt t="44717" x="8769350" y="4965700"/>
          <p14:tracePt t="44737" x="8759825" y="4965700"/>
          <p14:tracePt t="44757" x="8732838" y="4965700"/>
          <p14:tracePt t="44777" x="8715375" y="4965700"/>
          <p14:tracePt t="44797" x="8697913" y="4965700"/>
          <p14:tracePt t="44817" x="8680450" y="4965700"/>
          <p14:tracePt t="44837" x="8643938" y="4965700"/>
          <p14:tracePt t="44857" x="8626475" y="4965700"/>
          <p14:tracePt t="44877" x="8589963" y="4965700"/>
          <p14:tracePt t="44897" x="8518525" y="4965700"/>
          <p14:tracePt t="44917" x="8340725" y="4965700"/>
          <p14:tracePt t="44937" x="8215313" y="4965700"/>
          <p14:tracePt t="44957" x="8072438" y="4965700"/>
          <p14:tracePt t="44977" x="7966075" y="4965700"/>
          <p14:tracePt t="44997" x="7875588" y="4965700"/>
          <p14:tracePt t="45017" x="7858125" y="4965700"/>
          <p14:tracePt t="46413" x="7848600" y="4956175"/>
          <p14:tracePt t="46420" x="7848600" y="4946650"/>
          <p14:tracePt t="46444" x="7848600" y="4938713"/>
          <p14:tracePt t="46484" x="7848600" y="4929188"/>
          <p14:tracePt t="47396" x="7831138" y="4919663"/>
          <p14:tracePt t="47412" x="7823200" y="4919663"/>
          <p14:tracePt t="47421" x="7813675" y="4919663"/>
          <p14:tracePt t="47439" x="7804150" y="4919663"/>
          <p14:tracePt t="47459" x="7777163" y="4919663"/>
          <p14:tracePt t="47479" x="7759700" y="4919663"/>
          <p14:tracePt t="47499" x="7751763" y="4919663"/>
          <p14:tracePt t="47519" x="7732713" y="4919663"/>
          <p14:tracePt t="47539" x="7715250" y="4919663"/>
          <p14:tracePt t="47559" x="7688263" y="4911725"/>
          <p14:tracePt t="47579" x="7680325" y="4911725"/>
          <p14:tracePt t="47599" x="7661275" y="4911725"/>
          <p14:tracePt t="47620" x="7653338" y="4911725"/>
          <p14:tracePt t="47639" x="7634288" y="4911725"/>
          <p14:tracePt t="47659" x="7608888" y="4911725"/>
          <p14:tracePt t="47679" x="7537450" y="4911725"/>
          <p14:tracePt t="47699" x="7500938" y="4911725"/>
          <p14:tracePt t="47719" x="7483475" y="4911725"/>
          <p14:tracePt t="47739" x="7473950" y="4911725"/>
          <p14:tracePt t="47759" x="7456488" y="4911725"/>
          <p14:tracePt t="47779" x="7429500" y="4911725"/>
          <p14:tracePt t="47799" x="7375525" y="4911725"/>
          <p14:tracePt t="47819" x="7358063" y="4911725"/>
          <p14:tracePt t="47859" x="7348538" y="4911725"/>
          <p14:tracePt t="47879" x="7340600" y="4911725"/>
          <p14:tracePt t="47900" x="7331075" y="4911725"/>
          <p14:tracePt t="47920" x="7323138" y="4911725"/>
          <p14:tracePt t="47940" x="7313613" y="4911725"/>
          <p14:tracePt t="47960" x="7286625" y="4911725"/>
          <p14:tracePt t="47980" x="7269163" y="4911725"/>
          <p14:tracePt t="48000" x="7251700" y="4911725"/>
          <p14:tracePt t="48020" x="7232650" y="4911725"/>
          <p14:tracePt t="48040" x="7197725" y="4911725"/>
          <p14:tracePt t="48060" x="7188200" y="4911725"/>
          <p14:tracePt t="48080" x="7170738" y="4911725"/>
          <p14:tracePt t="48100" x="7161213" y="4911725"/>
          <p14:tracePt t="48120" x="7143750" y="4911725"/>
          <p14:tracePt t="48140" x="7116763" y="4919663"/>
          <p14:tracePt t="48160" x="7062788" y="4929188"/>
          <p14:tracePt t="48180" x="7018338" y="4938713"/>
          <p14:tracePt t="48200" x="6991350" y="4938713"/>
          <p14:tracePt t="48220" x="6983413" y="4938713"/>
          <p14:tracePt t="51605" x="6973888" y="4938713"/>
          <p14:tracePt t="51613" x="6973888" y="4929188"/>
          <p14:tracePt t="51629" x="6973888" y="4919663"/>
          <p14:tracePt t="54069" x="6973888" y="4911725"/>
          <p14:tracePt t="54077" x="6965950" y="4894263"/>
          <p14:tracePt t="54085" x="6956425" y="4875213"/>
          <p14:tracePt t="54104" x="6946900" y="4867275"/>
          <p14:tracePt t="54124" x="6938963" y="4857750"/>
          <p14:tracePt t="54144" x="6929438" y="4848225"/>
          <p14:tracePt t="54189" x="6919913" y="4848225"/>
          <p14:tracePt t="54197" x="6911975" y="4848225"/>
          <p14:tracePt t="54205" x="6894513" y="4840288"/>
          <p14:tracePt t="54224" x="6884988" y="4840288"/>
          <p14:tracePt t="54245" x="6875463" y="4830763"/>
          <p14:tracePt t="54246" x="6867525" y="4830763"/>
          <p14:tracePt t="54264" x="6858000" y="4830763"/>
          <p14:tracePt t="54285" x="6848475" y="4830763"/>
          <p14:tracePt t="54305" x="6823075" y="4830763"/>
          <p14:tracePt t="54344" x="6813550" y="4830763"/>
          <p14:tracePt t="55094" x="6796088" y="4830763"/>
          <p14:tracePt t="55101" x="6742113" y="4830763"/>
          <p14:tracePt t="55109" x="6688138" y="4840288"/>
          <p14:tracePt t="55125" x="6608763" y="4867275"/>
          <p14:tracePt t="55145" x="6537325" y="4875213"/>
          <p14:tracePt t="55165" x="6491288" y="4875213"/>
          <p14:tracePt t="55185" x="6483350" y="4875213"/>
          <p14:tracePt t="55237" x="6473825" y="4875213"/>
          <p14:tracePt t="55245" x="6465888" y="4875213"/>
          <p14:tracePt t="55265" x="6429375" y="4875213"/>
          <p14:tracePt t="55285" x="6411913" y="4875213"/>
          <p14:tracePt t="55305" x="6402388" y="4875213"/>
          <p14:tracePt t="55345" x="6394450" y="4875213"/>
          <p14:tracePt t="55365" x="6357938" y="4875213"/>
          <p14:tracePt t="55385" x="6340475" y="4875213"/>
          <p14:tracePt t="55405" x="6269038" y="4902200"/>
          <p14:tracePt t="55425" x="6232525" y="4902200"/>
          <p14:tracePt t="55445" x="6205538" y="4911725"/>
          <p14:tracePt t="60118" x="6224588" y="4911725"/>
          <p14:tracePt t="60126" x="6303963" y="4911725"/>
          <p14:tracePt t="60134" x="6384925" y="4919663"/>
          <p14:tracePt t="60149" x="6473825" y="4938713"/>
          <p14:tracePt t="60169" x="6643688" y="4983163"/>
          <p14:tracePt t="60189" x="6661150" y="4991100"/>
          <p14:tracePt t="60209" x="6670675" y="4991100"/>
          <p14:tracePt t="60249" x="6670675" y="5000625"/>
          <p14:tracePt t="60269" x="6680200" y="5000625"/>
          <p14:tracePt t="60358" x="6688138" y="5000625"/>
          <p14:tracePt t="60366" x="6697663" y="5018088"/>
          <p14:tracePt t="60374" x="6705600" y="5037138"/>
          <p14:tracePt t="60389" x="6724650" y="5089525"/>
          <p14:tracePt t="60409" x="6751638" y="5153025"/>
          <p14:tracePt t="60429" x="6796088" y="5276850"/>
          <p14:tracePt t="60449" x="6823075" y="5340350"/>
          <p14:tracePt t="60469" x="6840538" y="5375275"/>
          <p14:tracePt t="60489" x="6840538" y="5384800"/>
          <p14:tracePt t="60509" x="6848475" y="5419725"/>
          <p14:tracePt t="60529" x="6858000" y="5438775"/>
          <p14:tracePt t="60549" x="6875463" y="5491163"/>
          <p14:tracePt t="60569" x="6894513" y="5518150"/>
          <p14:tracePt t="60589" x="6938963" y="5562600"/>
          <p14:tracePt t="60609" x="6956425" y="5572125"/>
          <p14:tracePt t="60629" x="6973888" y="5572125"/>
          <p14:tracePt t="60649" x="7000875" y="5572125"/>
          <p14:tracePt t="60669" x="7037388" y="5572125"/>
          <p14:tracePt t="60690" x="7072313" y="5572125"/>
          <p14:tracePt t="60709" x="7180263" y="5572125"/>
          <p14:tracePt t="60730" x="7313613" y="5572125"/>
          <p14:tracePt t="60750" x="7491413" y="5599113"/>
          <p14:tracePt t="60770" x="7562850" y="5608638"/>
          <p14:tracePt t="60790" x="7643813" y="5626100"/>
          <p14:tracePt t="60810" x="7715250" y="5643563"/>
          <p14:tracePt t="60830" x="7769225" y="5643563"/>
          <p14:tracePt t="60850" x="7813675" y="5626100"/>
          <p14:tracePt t="60870" x="7885113" y="5589588"/>
          <p14:tracePt t="60890" x="7912100" y="5572125"/>
          <p14:tracePt t="60910" x="7939088" y="5554663"/>
          <p14:tracePt t="60950" x="7947025" y="5554663"/>
          <p14:tracePt t="60970" x="7966075" y="5554663"/>
          <p14:tracePt t="60990" x="8054975" y="5554663"/>
          <p14:tracePt t="61010" x="8153400" y="5554663"/>
          <p14:tracePt t="61030" x="8286750" y="5545138"/>
          <p14:tracePt t="61050" x="8385175" y="5537200"/>
          <p14:tracePt t="61070" x="8528050" y="5500688"/>
          <p14:tracePt t="61090" x="8609013" y="5483225"/>
          <p14:tracePt t="61110" x="8697913" y="5473700"/>
          <p14:tracePt t="61130" x="8759825" y="5473700"/>
          <p14:tracePt t="61150" x="8823325" y="5473700"/>
          <p14:tracePt t="61170" x="8840788" y="5473700"/>
          <p14:tracePt t="61190" x="8858250" y="5473700"/>
          <p14:tracePt t="61230" x="8867775" y="5473700"/>
          <p14:tracePt t="61250" x="8875713" y="5473700"/>
          <p14:tracePt t="61270" x="8902700" y="5473700"/>
          <p14:tracePt t="61290" x="8929688" y="5473700"/>
          <p14:tracePt t="61310" x="8966200" y="5473700"/>
          <p14:tracePt t="61350" x="8974138" y="5465763"/>
          <p14:tracePt t="61370" x="8983663" y="5456238"/>
          <p14:tracePt t="61390" x="8991600" y="5446713"/>
          <p14:tracePt t="61430" x="8991600" y="5438775"/>
          <p14:tracePt t="61558" x="8983663" y="5438775"/>
          <p14:tracePt t="61566" x="8956675" y="5438775"/>
          <p14:tracePt t="61574" x="8939213" y="5438775"/>
          <p14:tracePt t="61590" x="8885238" y="5446713"/>
          <p14:tracePt t="61610" x="8796338" y="5456238"/>
          <p14:tracePt t="61630" x="8688388" y="5465763"/>
          <p14:tracePt t="61650" x="8634413" y="5465763"/>
          <p14:tracePt t="61670" x="8572500" y="5465763"/>
          <p14:tracePt t="61690" x="8545513" y="5465763"/>
          <p14:tracePt t="61710" x="8528050" y="5465763"/>
          <p14:tracePt t="61730" x="8518525" y="5465763"/>
          <p14:tracePt t="61750" x="8483600" y="5465763"/>
          <p14:tracePt t="61770" x="8466138" y="5483225"/>
          <p14:tracePt t="61790" x="8447088" y="5483225"/>
          <p14:tracePt t="61846" x="8439150" y="5483225"/>
          <p14:tracePt t="61854" x="8429625" y="5483225"/>
          <p14:tracePt t="61870" x="8420100" y="5500688"/>
          <p14:tracePt t="61878" x="8420100" y="5510213"/>
          <p14:tracePt t="61890" x="8402638" y="5518150"/>
          <p14:tracePt t="61910" x="8375650" y="5545138"/>
          <p14:tracePt t="61930" x="8367713" y="5554663"/>
          <p14:tracePt t="62350" x="8358188" y="5554663"/>
          <p14:tracePt t="62358" x="8348663" y="5572125"/>
          <p14:tracePt t="62371" x="8323263" y="5572125"/>
          <p14:tracePt t="62391" x="8286750" y="5599113"/>
          <p14:tracePt t="62411" x="8269288" y="5608638"/>
          <p14:tracePt t="62431" x="8251825" y="5616575"/>
          <p14:tracePt t="62451" x="8232775" y="5616575"/>
          <p14:tracePt t="62471" x="8161338" y="5616575"/>
          <p14:tracePt t="62491" x="8126413" y="5616575"/>
          <p14:tracePt t="62511" x="8081963" y="5616575"/>
          <p14:tracePt t="62531" x="8045450" y="5616575"/>
          <p14:tracePt t="62551" x="7991475" y="5608638"/>
          <p14:tracePt t="62571" x="7983538" y="5608638"/>
          <p14:tracePt t="62591" x="7939088" y="5608638"/>
          <p14:tracePt t="62611" x="7912100" y="5608638"/>
          <p14:tracePt t="62631" x="7875588" y="5608638"/>
          <p14:tracePt t="62651" x="7867650" y="5608638"/>
          <p14:tracePt t="62671" x="7840663" y="5608638"/>
          <p14:tracePt t="62691" x="7813675" y="5608638"/>
          <p14:tracePt t="62711" x="7804150" y="5599113"/>
          <p14:tracePt t="62766" x="7796213" y="5599113"/>
          <p14:tracePt t="62926" x="7804150" y="5589588"/>
          <p14:tracePt t="62934" x="7813675" y="5589588"/>
          <p14:tracePt t="62942" x="7823200" y="5581650"/>
          <p14:tracePt t="62951" x="7831138" y="5572125"/>
          <p14:tracePt t="62971" x="7858125" y="5562600"/>
          <p14:tracePt t="62991" x="7912100" y="5545138"/>
          <p14:tracePt t="63011" x="7939088" y="5527675"/>
          <p14:tracePt t="63031" x="7983538" y="5510213"/>
          <p14:tracePt t="63051" x="8027988" y="5483225"/>
          <p14:tracePt t="63071" x="8072438" y="5456238"/>
          <p14:tracePt t="63091" x="8081963" y="5446713"/>
          <p14:tracePt t="63254" x="8089900" y="5446713"/>
          <p14:tracePt t="63270" x="8099425" y="5446713"/>
          <p14:tracePt t="67247" x="8108950" y="5465763"/>
          <p14:tracePt t="67263" x="8108950" y="5473700"/>
          <p14:tracePt t="67270" x="8108950" y="5491163"/>
          <p14:tracePt t="67279" x="8099425" y="5500688"/>
          <p14:tracePt t="67295" x="8081963" y="5518150"/>
          <p14:tracePt t="67315" x="8062913" y="5527675"/>
          <p14:tracePt t="67335" x="8054975" y="5527675"/>
          <p14:tracePt t="67355" x="8001000" y="5527675"/>
          <p14:tracePt t="67375" x="7902575" y="5510213"/>
          <p14:tracePt t="67395" x="7848600" y="5500688"/>
          <p14:tracePt t="67415" x="7751763" y="5465763"/>
          <p14:tracePt t="67435" x="7715250" y="5446713"/>
          <p14:tracePt t="67455" x="7670800" y="5411788"/>
          <p14:tracePt t="67475" x="7661275" y="5384800"/>
          <p14:tracePt t="67495" x="7643813" y="5340350"/>
          <p14:tracePt t="67515" x="7634288" y="5330825"/>
          <p14:tracePt t="67535" x="7634288" y="5313363"/>
          <p14:tracePt t="67555" x="7634288" y="5295900"/>
          <p14:tracePt t="67575" x="7634288" y="5259388"/>
          <p14:tracePt t="67595" x="7634288" y="5241925"/>
          <p14:tracePt t="67615" x="7643813" y="5232400"/>
          <p14:tracePt t="67635" x="7643813" y="5224463"/>
          <p14:tracePt t="67655" x="7661275" y="5197475"/>
          <p14:tracePt t="67675" x="7680325" y="5187950"/>
          <p14:tracePt t="67695" x="7688263" y="5187950"/>
          <p14:tracePt t="67743" x="7697788" y="5187950"/>
          <p14:tracePt t="67755" x="7732713" y="5187950"/>
          <p14:tracePt t="67775" x="7840663" y="5241925"/>
          <p14:tracePt t="67795" x="7902575" y="5268913"/>
          <p14:tracePt t="67815" x="7920038" y="5276850"/>
          <p14:tracePt t="67835" x="7929563" y="5276850"/>
          <p14:tracePt t="67895" x="7939088" y="5286375"/>
          <p14:tracePt t="67919" x="7939088" y="5303838"/>
          <p14:tracePt t="67935" x="7947025" y="5322888"/>
          <p14:tracePt t="67943" x="7947025" y="5330825"/>
          <p14:tracePt t="67955" x="7956550" y="5348288"/>
          <p14:tracePt t="67975" x="7956550" y="5384800"/>
          <p14:tracePt t="67995" x="7966075" y="5394325"/>
          <p14:tracePt t="68035" x="7966075" y="5402263"/>
          <p14:tracePt t="68087" x="7966075" y="5411788"/>
          <p14:tracePt t="68095" x="7966075" y="5419725"/>
          <p14:tracePt t="68103" x="7966075" y="5429250"/>
          <p14:tracePt t="68119" x="7966075" y="5438775"/>
          <p14:tracePt t="68135" x="7966075" y="5456238"/>
          <p14:tracePt t="68155" x="7966075" y="5465763"/>
          <p14:tracePt t="68463" x="7966075" y="5473700"/>
          <p14:tracePt t="68631" x="7956550" y="5483225"/>
          <p14:tracePt t="68679" x="7947025" y="5483225"/>
          <p14:tracePt t="69239" x="7947025" y="5491163"/>
          <p14:tracePt t="69247" x="7947025" y="5500688"/>
          <p14:tracePt t="69256" x="7947025" y="5510213"/>
          <p14:tracePt t="69276" x="7956550" y="5518150"/>
          <p14:tracePt t="69296" x="7966075" y="5537200"/>
          <p14:tracePt t="69316" x="7974013" y="5537200"/>
          <p14:tracePt t="69431" x="7974013" y="5545138"/>
          <p14:tracePt t="69455" x="7974013" y="5554663"/>
          <p14:tracePt t="69503" x="7974013" y="5562600"/>
          <p14:tracePt t="69511" x="7974013" y="5572125"/>
          <p14:tracePt t="69519" x="7966075" y="5572125"/>
          <p14:tracePt t="69536" x="7956550" y="5581650"/>
          <p14:tracePt t="69576" x="7920038" y="5599113"/>
          <p14:tracePt t="69596" x="7912100" y="5599113"/>
          <p14:tracePt t="69636" x="7902575" y="5599113"/>
          <p14:tracePt t="69743" x="7894638" y="5599113"/>
          <p14:tracePt t="69791" x="7894638" y="5589588"/>
          <p14:tracePt t="69799" x="7894638" y="5581650"/>
          <p14:tracePt t="69815" x="7894638" y="5572125"/>
          <p14:tracePt t="69823" x="7894638" y="5562600"/>
          <p14:tracePt t="69837" x="7894638" y="5554663"/>
          <p14:tracePt t="69857" x="7894638" y="5545138"/>
          <p14:tracePt t="69879" x="7894638" y="5537200"/>
          <p14:tracePt t="69903" x="7894638" y="5527675"/>
          <p14:tracePt t="69917" x="7902575" y="5518150"/>
          <p14:tracePt t="69943" x="7912100" y="5510213"/>
          <p14:tracePt t="69967" x="7912100" y="5500688"/>
          <p14:tracePt t="69977" x="7920038" y="5491163"/>
          <p14:tracePt t="69997" x="7929563" y="5483225"/>
          <p14:tracePt t="70017" x="7939088" y="5465763"/>
          <p14:tracePt t="70037" x="7947025" y="5446713"/>
          <p14:tracePt t="70057" x="7966075" y="5429250"/>
          <p14:tracePt t="70077" x="7974013" y="5419725"/>
          <p14:tracePt t="70097" x="7991475" y="5402263"/>
          <p14:tracePt t="70137" x="7991475" y="5384800"/>
          <p14:tracePt t="70157" x="8001000" y="5367338"/>
          <p14:tracePt t="70177" x="8010525" y="5357813"/>
          <p14:tracePt t="70391" x="8001000" y="5357813"/>
          <p14:tracePt t="70407" x="7991475" y="5367338"/>
          <p14:tracePt t="70423" x="7983538" y="5375275"/>
          <p14:tracePt t="70439" x="7974013" y="5384800"/>
          <p14:tracePt t="70447" x="7966075" y="5384800"/>
          <p14:tracePt t="70463" x="7966075" y="5402263"/>
          <p14:tracePt t="70477" x="7947025" y="5402263"/>
          <p14:tracePt t="70497" x="7939088" y="5419725"/>
          <p14:tracePt t="70517" x="7929563" y="5419725"/>
          <p14:tracePt t="70537" x="7912100" y="5429250"/>
          <p14:tracePt t="70557" x="7894638" y="5429250"/>
          <p14:tracePt t="70577" x="7848600" y="5438775"/>
          <p14:tracePt t="70597" x="7840663" y="5438775"/>
          <p14:tracePt t="70617" x="7804150" y="5438775"/>
          <p14:tracePt t="70637" x="7786688" y="5438775"/>
          <p14:tracePt t="70657" x="7759700" y="5438775"/>
          <p14:tracePt t="71199" x="7751763" y="5438775"/>
          <p14:tracePt t="71207" x="7742238" y="5438775"/>
          <p14:tracePt t="71218" x="7715250" y="5438775"/>
          <p14:tracePt t="71238" x="7661275" y="5438775"/>
          <p14:tracePt t="71258" x="7581900" y="5438775"/>
          <p14:tracePt t="71278" x="7545388" y="5438775"/>
          <p14:tracePt t="71298" x="7527925" y="5438775"/>
          <p14:tracePt t="71318" x="7510463" y="5438775"/>
          <p14:tracePt t="71338" x="7483475" y="5438775"/>
          <p14:tracePt t="71358" x="7439025" y="5438775"/>
          <p14:tracePt t="71378" x="7304088" y="5438775"/>
          <p14:tracePt t="71398" x="7205663" y="5438775"/>
          <p14:tracePt t="71418" x="7081838" y="5438775"/>
          <p14:tracePt t="71438" x="7037388" y="5438775"/>
          <p14:tracePt t="71458" x="7027863" y="5438775"/>
          <p14:tracePt t="71478" x="7018338" y="5438775"/>
          <p14:tracePt t="71615" x="7010400" y="5438775"/>
          <p14:tracePt t="71623" x="7000875" y="5438775"/>
          <p14:tracePt t="72287" x="6991350" y="5446713"/>
          <p14:tracePt t="72303" x="6991350" y="5456238"/>
          <p14:tracePt t="72319" x="6991350" y="5465763"/>
          <p14:tracePt t="72343" x="6991350" y="5473700"/>
          <p14:tracePt t="72399" x="6991350" y="5483225"/>
          <p14:tracePt t="72415" x="6991350" y="5491163"/>
          <p14:tracePt t="72431" x="6991350" y="5500688"/>
          <p14:tracePt t="72447" x="6991350" y="5510213"/>
          <p14:tracePt t="72459" x="6991350" y="5518150"/>
          <p14:tracePt t="78432" x="6983413" y="5510213"/>
          <p14:tracePt t="78440" x="6911975" y="5500688"/>
          <p14:tracePt t="78448" x="6831013" y="5491163"/>
          <p14:tracePt t="78463" x="6715125" y="5473700"/>
          <p14:tracePt t="78483" x="6572250" y="5473700"/>
          <p14:tracePt t="78503" x="6367463" y="5473700"/>
          <p14:tracePt t="78523" x="6330950" y="5473700"/>
          <p14:tracePt t="78543" x="6313488" y="5473700"/>
          <p14:tracePt t="78608" x="6303963" y="5473700"/>
          <p14:tracePt t="78624" x="6286500" y="5473700"/>
          <p14:tracePt t="78632" x="6276975" y="5483225"/>
          <p14:tracePt t="78644" x="6269038" y="5483225"/>
          <p14:tracePt t="78664" x="6205538" y="5500688"/>
          <p14:tracePt t="78684" x="6170613" y="5518150"/>
          <p14:tracePt t="78704" x="6072188" y="5545138"/>
          <p14:tracePt t="78724" x="6000750" y="5562600"/>
          <p14:tracePt t="78744" x="5884863" y="5581650"/>
          <p14:tracePt t="78764" x="5803900" y="5589588"/>
          <p14:tracePt t="78784" x="5670550" y="5608638"/>
          <p14:tracePt t="78804" x="5608638" y="5626100"/>
          <p14:tracePt t="78824" x="5527675" y="5626100"/>
          <p14:tracePt t="78844" x="5465763" y="5626100"/>
          <p14:tracePt t="78864" x="5394325" y="5626100"/>
          <p14:tracePt t="78884" x="5367338" y="5626100"/>
          <p14:tracePt t="78904" x="5348288" y="5626100"/>
          <p14:tracePt t="78924" x="5340350" y="5626100"/>
          <p14:tracePt t="78964" x="5322888" y="5626100"/>
          <p14:tracePt t="78984" x="5286375" y="5626100"/>
          <p14:tracePt t="79004" x="5259388" y="5626100"/>
          <p14:tracePt t="79024" x="5241925" y="5616575"/>
          <p14:tracePt t="79044" x="5224463" y="5608638"/>
          <p14:tracePt t="79064" x="5205413" y="5599113"/>
          <p14:tracePt t="79084" x="5197475" y="5599113"/>
          <p14:tracePt t="79104" x="5187950" y="5599113"/>
          <p14:tracePt t="79124" x="5180013" y="5589588"/>
          <p14:tracePt t="79144" x="5153025" y="5581650"/>
          <p14:tracePt t="79184" x="5143500" y="5581650"/>
          <p14:tracePt t="79208" x="5143500" y="5572125"/>
          <p14:tracePt t="79224" x="5133975" y="5572125"/>
          <p14:tracePt t="79256" x="5133975" y="5562600"/>
          <p14:tracePt t="79264" x="5133975" y="5554663"/>
          <p14:tracePt t="79284" x="5133975" y="5545138"/>
          <p14:tracePt t="79304" x="5143500" y="5527675"/>
          <p14:tracePt t="79544" x="5143500" y="5518150"/>
          <p14:tracePt t="79568" x="5133975" y="5518150"/>
          <p14:tracePt t="79576" x="5126038" y="5518150"/>
          <p14:tracePt t="79584" x="5108575" y="5510213"/>
          <p14:tracePt t="79604" x="5089525" y="5510213"/>
          <p14:tracePt t="79624" x="5081588" y="5510213"/>
          <p14:tracePt t="79644" x="5072063" y="5510213"/>
          <p14:tracePt t="79816" x="5072063" y="5491163"/>
          <p14:tracePt t="79824" x="5081588" y="5491163"/>
          <p14:tracePt t="79832" x="5108575" y="5483225"/>
          <p14:tracePt t="79844" x="5143500" y="5473700"/>
          <p14:tracePt t="79865" x="5232400" y="5456238"/>
          <p14:tracePt t="79885" x="5241925" y="5456238"/>
          <p14:tracePt t="79905" x="5251450" y="5456238"/>
          <p14:tracePt t="79925" x="5259388" y="5456238"/>
          <p14:tracePt t="79945" x="5268913" y="5456238"/>
          <p14:tracePt t="79965" x="5276850" y="5446713"/>
          <p14:tracePt t="79985" x="5295900" y="5446713"/>
          <p14:tracePt t="80005" x="5303838" y="5446713"/>
          <p14:tracePt t="80336" x="5295900" y="5446713"/>
          <p14:tracePt t="80344" x="5251450" y="5446713"/>
          <p14:tracePt t="80352" x="5224463" y="5456238"/>
          <p14:tracePt t="80365" x="5205413" y="5456238"/>
          <p14:tracePt t="80385" x="5153025" y="5465763"/>
          <p14:tracePt t="80405" x="5143500" y="5465763"/>
          <p14:tracePt t="80456" x="5133975" y="5465763"/>
          <p14:tracePt t="80465" x="5116513" y="5465763"/>
          <p14:tracePt t="80485" x="5099050" y="5465763"/>
          <p14:tracePt t="80505" x="5062538" y="5483225"/>
          <p14:tracePt t="80525" x="5054600" y="5483225"/>
          <p14:tracePt t="81017" x="5062538" y="5483225"/>
          <p14:tracePt t="81024" x="5099050" y="5483225"/>
          <p14:tracePt t="81032" x="5126038" y="5483225"/>
          <p14:tracePt t="81045" x="5143500" y="5483225"/>
          <p14:tracePt t="81065" x="5197475" y="5483225"/>
          <p14:tracePt t="81085" x="5232400" y="5473700"/>
          <p14:tracePt t="81105" x="5268913" y="5465763"/>
          <p14:tracePt t="81125" x="5276850" y="5465763"/>
          <p14:tracePt t="81145" x="5357813" y="5456238"/>
          <p14:tracePt t="81165" x="5411788" y="5456238"/>
          <p14:tracePt t="81185" x="5510213" y="5456238"/>
          <p14:tracePt t="81206" x="5562600" y="5456238"/>
          <p14:tracePt t="81226" x="5608638" y="5456238"/>
          <p14:tracePt t="81246" x="5643563" y="5456238"/>
          <p14:tracePt t="81266" x="5670550" y="5456238"/>
          <p14:tracePt t="81286" x="5705475" y="5456238"/>
          <p14:tracePt t="81306" x="5830888" y="5438775"/>
          <p14:tracePt t="81326" x="5956300" y="5419725"/>
          <p14:tracePt t="81346" x="6188075" y="5402263"/>
          <p14:tracePt t="81366" x="6357938" y="5402263"/>
          <p14:tracePt t="81386" x="6608763" y="5402263"/>
          <p14:tracePt t="81406" x="6751638" y="5402263"/>
          <p14:tracePt t="81426" x="6946900" y="5384800"/>
          <p14:tracePt t="81446" x="7010400" y="5375275"/>
          <p14:tracePt t="81466" x="7072313" y="5375275"/>
          <p14:tracePt t="81486" x="7089775" y="5375275"/>
          <p14:tracePt t="81506" x="7108825" y="5375275"/>
          <p14:tracePt t="81526" x="7116763" y="5375275"/>
          <p14:tracePt t="81546" x="7134225" y="5367338"/>
          <p14:tracePt t="81566" x="7188200" y="5357813"/>
          <p14:tracePt t="81586" x="7286625" y="5330825"/>
          <p14:tracePt t="81606" x="7331075" y="5330825"/>
          <p14:tracePt t="81626" x="7358063" y="5330825"/>
          <p14:tracePt t="81646" x="7367588" y="5330825"/>
          <p14:tracePt t="81666" x="7385050" y="5330825"/>
          <p14:tracePt t="81686" x="7412038" y="5330825"/>
          <p14:tracePt t="81706" x="7439025" y="5330825"/>
          <p14:tracePt t="81726" x="7446963" y="5330825"/>
          <p14:tracePt t="81746" x="7483475" y="5330825"/>
          <p14:tracePt t="81766" x="7500938" y="5348288"/>
          <p14:tracePt t="81786" x="7527925" y="5367338"/>
          <p14:tracePt t="81806" x="7537450" y="5384800"/>
          <p14:tracePt t="81826" x="7554913" y="5402263"/>
          <p14:tracePt t="81846" x="7562850" y="5419725"/>
          <p14:tracePt t="81866" x="7581900" y="5456238"/>
          <p14:tracePt t="81886" x="7589838" y="5491163"/>
          <p14:tracePt t="81906" x="7608888" y="5537200"/>
          <p14:tracePt t="81926" x="7626350" y="5562600"/>
          <p14:tracePt t="81946" x="7634288" y="5589588"/>
          <p14:tracePt t="81966" x="7643813" y="5599113"/>
          <p14:tracePt t="82032" x="7643813" y="5608638"/>
          <p14:tracePt t="82056" x="7653338" y="5616575"/>
          <p14:tracePt t="82072" x="7653338" y="5626100"/>
          <p14:tracePt t="82096" x="7661275" y="5643563"/>
          <p14:tracePt t="82112" x="7661275" y="5653088"/>
          <p14:tracePt t="82120" x="7670800" y="5670550"/>
          <p14:tracePt t="82128" x="7670800" y="5680075"/>
          <p14:tracePt t="82146" x="7688263" y="5715000"/>
          <p14:tracePt t="82166" x="7697788" y="5741988"/>
          <p14:tracePt t="82186" x="7715250" y="5786438"/>
          <p14:tracePt t="82206" x="7724775" y="5803900"/>
          <p14:tracePt t="82226" x="7742238" y="5840413"/>
          <p14:tracePt t="82246" x="7751763" y="5857875"/>
          <p14:tracePt t="82266" x="7751763" y="5884863"/>
          <p14:tracePt t="82286" x="7769225" y="5902325"/>
          <p14:tracePt t="82306" x="7777163" y="5929313"/>
          <p14:tracePt t="82326" x="7777163" y="5938838"/>
          <p14:tracePt t="82346" x="7777163" y="5965825"/>
          <p14:tracePt t="82366" x="7777163" y="5983288"/>
          <p14:tracePt t="82387" x="7777163" y="5991225"/>
          <p14:tracePt t="82406" x="7777163" y="6000750"/>
          <p14:tracePt t="82427" x="7786688" y="6018213"/>
          <p14:tracePt t="82446" x="7786688" y="6037263"/>
          <p14:tracePt t="82466" x="7796213" y="6062663"/>
          <p14:tracePt t="82487" x="7804150" y="6089650"/>
          <p14:tracePt t="82507" x="7813675" y="6126163"/>
          <p14:tracePt t="82527" x="7823200" y="6153150"/>
          <p14:tracePt t="82547" x="7831138" y="6180138"/>
          <p14:tracePt t="82567" x="7831138" y="6188075"/>
          <p14:tracePt t="82587" x="7840663" y="6205538"/>
          <p14:tracePt t="82607" x="7848600" y="6224588"/>
          <p14:tracePt t="82627" x="7858125" y="6242050"/>
          <p14:tracePt t="82647" x="7867650" y="6251575"/>
          <p14:tracePt t="82667" x="7875588" y="6259513"/>
          <p14:tracePt t="82707" x="7885113" y="6269038"/>
          <p14:tracePt t="82727" x="7912100" y="6269038"/>
          <p14:tracePt t="82747" x="8054975" y="6269038"/>
          <p14:tracePt t="82767" x="8215313" y="6269038"/>
          <p14:tracePt t="82787" x="8385175" y="6242050"/>
          <p14:tracePt t="82807" x="8439150" y="6232525"/>
          <p14:tracePt t="82827" x="8474075" y="6224588"/>
          <p14:tracePt t="82847" x="8510588" y="6205538"/>
          <p14:tracePt t="82867" x="8555038" y="6197600"/>
          <p14:tracePt t="82887" x="8599488" y="6188075"/>
          <p14:tracePt t="82907" x="8653463" y="6161088"/>
          <p14:tracePt t="82927" x="8688388" y="6143625"/>
          <p14:tracePt t="82947" x="8751888" y="6134100"/>
          <p14:tracePt t="82967" x="8777288" y="6126163"/>
          <p14:tracePt t="82987" x="8804275" y="6116638"/>
          <p14:tracePt t="83007" x="8813800" y="6116638"/>
          <p14:tracePt t="83027" x="8858250" y="6099175"/>
          <p14:tracePt t="83047" x="8894763" y="6089650"/>
          <p14:tracePt t="83067" x="8929688" y="6072188"/>
          <p14:tracePt t="83087" x="8947150" y="6062663"/>
          <p14:tracePt t="83107" x="8966200" y="6054725"/>
          <p14:tracePt t="83127" x="8974138" y="6054725"/>
          <p14:tracePt t="83169" x="8983663" y="6054725"/>
          <p14:tracePt t="83200" x="8991600" y="6054725"/>
          <p14:tracePt t="84225" x="8974138" y="6054725"/>
          <p14:tracePt t="84233" x="8947150" y="6062663"/>
          <p14:tracePt t="84248" x="8875713" y="6089650"/>
          <p14:tracePt t="84268" x="8759825" y="6108700"/>
          <p14:tracePt t="84288" x="8582025" y="6143625"/>
          <p14:tracePt t="84308" x="8491538" y="6161088"/>
          <p14:tracePt t="84328" x="8394700" y="6161088"/>
          <p14:tracePt t="84348" x="8296275" y="6161088"/>
          <p14:tracePt t="84368" x="8126413" y="6161088"/>
          <p14:tracePt t="84388" x="7991475" y="6161088"/>
          <p14:tracePt t="84408" x="7751763" y="6161088"/>
          <p14:tracePt t="84428" x="7608888" y="6161088"/>
          <p14:tracePt t="84448" x="7439025" y="6161088"/>
          <p14:tracePt t="84468" x="7358063" y="6161088"/>
          <p14:tracePt t="84488" x="7277100" y="6161088"/>
          <p14:tracePt t="84508" x="7242175" y="6161088"/>
          <p14:tracePt t="84528" x="7197725" y="6161088"/>
          <p14:tracePt t="84548" x="7188200" y="6161088"/>
          <p14:tracePt t="85257" x="7197725" y="6161088"/>
          <p14:tracePt t="85265" x="7224713" y="6161088"/>
          <p14:tracePt t="85273" x="7251700" y="6161088"/>
          <p14:tracePt t="85289" x="7286625" y="6161088"/>
          <p14:tracePt t="85309" x="7331075" y="6161088"/>
          <p14:tracePt t="85329" x="7375525" y="6161088"/>
          <p14:tracePt t="85349" x="7429500" y="6153150"/>
          <p14:tracePt t="85369" x="7562850" y="6126163"/>
          <p14:tracePt t="85389" x="7626350" y="6116638"/>
          <p14:tracePt t="85409" x="7670800" y="6099175"/>
          <p14:tracePt t="85429" x="7680325" y="6099175"/>
          <p14:tracePt t="85449" x="7688263" y="6099175"/>
          <p14:tracePt t="86633" x="7688263" y="6108700"/>
          <p14:tracePt t="86649" x="7688263" y="6116638"/>
          <p14:tracePt t="86665" x="7680325" y="6126163"/>
          <p14:tracePt t="86689" x="7680325" y="6134100"/>
          <p14:tracePt t="86705" x="7670800" y="6153150"/>
          <p14:tracePt t="86729" x="7661275" y="6161088"/>
          <p14:tracePt t="86737" x="7653338" y="6180138"/>
          <p14:tracePt t="86753" x="7643813" y="6197600"/>
          <p14:tracePt t="86770" x="7616825" y="6215063"/>
          <p14:tracePt t="86790" x="7589838" y="6242050"/>
          <p14:tracePt t="86810" x="7537450" y="6269038"/>
          <p14:tracePt t="86830" x="7518400" y="6276975"/>
          <p14:tracePt t="86850" x="7510463" y="6276975"/>
          <p14:tracePt t="86969" x="7500938" y="6276975"/>
          <p14:tracePt t="86985" x="7491413" y="6276975"/>
          <p14:tracePt t="86993" x="7483475" y="6269038"/>
          <p14:tracePt t="87010" x="7473950" y="6242050"/>
          <p14:tracePt t="87030" x="7473950" y="6224588"/>
          <p14:tracePt t="87050" x="7473950" y="6161088"/>
          <p14:tracePt t="87070" x="7483475" y="6116638"/>
          <p14:tracePt t="87090" x="7527925" y="6072188"/>
          <p14:tracePt t="87110" x="7562850" y="6037263"/>
          <p14:tracePt t="87130" x="7670800" y="6000750"/>
          <p14:tracePt t="87150" x="7742238" y="5983288"/>
          <p14:tracePt t="87170" x="7796213" y="5983288"/>
          <p14:tracePt t="87190" x="7831138" y="5983288"/>
          <p14:tracePt t="87210" x="7902575" y="5983288"/>
          <p14:tracePt t="87230" x="7947025" y="5983288"/>
          <p14:tracePt t="87250" x="8001000" y="6000750"/>
          <p14:tracePt t="87270" x="8010525" y="6000750"/>
          <p14:tracePt t="87345" x="8018463" y="6000750"/>
          <p14:tracePt t="87361" x="8018463" y="6010275"/>
          <p14:tracePt t="87377" x="8018463" y="6027738"/>
          <p14:tracePt t="87401" x="8010525" y="6037263"/>
          <p14:tracePt t="87417" x="8001000" y="6045200"/>
          <p14:tracePt t="87521" x="7991475" y="6045200"/>
          <p14:tracePt t="87529" x="7983538" y="6045200"/>
          <p14:tracePt t="87537" x="7966075" y="6045200"/>
          <p14:tracePt t="87553" x="7956550" y="6045200"/>
          <p14:tracePt t="87665" x="7947025" y="6045200"/>
          <p14:tracePt t="87673" x="7939088" y="6054725"/>
          <p14:tracePt t="87681" x="7912100" y="6072188"/>
          <p14:tracePt t="87691" x="7902575" y="6099175"/>
          <p14:tracePt t="87711" x="7840663" y="6153150"/>
          <p14:tracePt t="87731" x="7759700" y="6197600"/>
          <p14:tracePt t="87751" x="7724775" y="6205538"/>
          <p14:tracePt t="87771" x="7661275" y="6215063"/>
          <p14:tracePt t="87791" x="7616825" y="6215063"/>
          <p14:tracePt t="87811" x="7483475" y="6215063"/>
          <p14:tracePt t="87831" x="7375525" y="6197600"/>
          <p14:tracePt t="87851" x="7296150" y="6180138"/>
          <p14:tracePt t="87871" x="7277100" y="6170613"/>
          <p14:tracePt t="87891" x="7269163" y="6161088"/>
          <p14:tracePt t="87911" x="7269163" y="6143625"/>
          <p14:tracePt t="87931" x="7269163" y="6108700"/>
          <p14:tracePt t="87951" x="7269163" y="6089650"/>
          <p14:tracePt t="87971" x="7269163" y="6045200"/>
          <p14:tracePt t="87991" x="7277100" y="6037263"/>
          <p14:tracePt t="88011" x="7304088" y="6000750"/>
          <p14:tracePt t="88031" x="7331075" y="5983288"/>
          <p14:tracePt t="88051" x="7358063" y="5973763"/>
          <p14:tracePt t="88071" x="7375525" y="5973763"/>
          <p14:tracePt t="88091" x="7394575" y="5973763"/>
          <p14:tracePt t="88131" x="7402513" y="5983288"/>
          <p14:tracePt t="88151" x="7412038" y="5983288"/>
          <p14:tracePt t="88171" x="7412038" y="5991225"/>
          <p14:tracePt t="88191" x="7412038" y="6000750"/>
          <p14:tracePt t="88211" x="7412038" y="6010275"/>
          <p14:tracePt t="88233" x="7412038" y="6018213"/>
          <p14:tracePt t="88449" x="7412038" y="6037263"/>
          <p14:tracePt t="88457" x="7412038" y="6045200"/>
          <p14:tracePt t="88473" x="7412038" y="6054725"/>
          <p14:tracePt t="88491" x="7402513" y="6062663"/>
          <p14:tracePt t="88511" x="7394575" y="6072188"/>
          <p14:tracePt t="88531" x="7385050" y="6081713"/>
          <p14:tracePt t="88551" x="7367588" y="6081713"/>
          <p14:tracePt t="88571" x="7358063" y="6089650"/>
          <p14:tracePt t="88601" x="7348538" y="6099175"/>
          <p14:tracePt t="88617" x="7340600" y="6099175"/>
          <p14:tracePt t="88631" x="7331075" y="6099175"/>
          <p14:tracePt t="88651" x="7323138" y="6099175"/>
          <p14:tracePt t="89665" x="7304088" y="6116638"/>
          <p14:tracePt t="89673" x="7304088" y="6143625"/>
          <p14:tracePt t="89681" x="7304088" y="6170613"/>
          <p14:tracePt t="89692" x="7304088" y="6188075"/>
          <p14:tracePt t="89712" x="7296150" y="6224588"/>
          <p14:tracePt t="89732" x="7296150" y="6259513"/>
          <p14:tracePt t="89752" x="7296150" y="6276975"/>
          <p14:tracePt t="89772" x="7286625" y="6296025"/>
          <p14:tracePt t="89792" x="7286625" y="6303963"/>
          <p14:tracePt t="89832" x="7286625" y="6323013"/>
          <p14:tracePt t="90033" x="7286625" y="6313488"/>
          <p14:tracePt t="90041" x="7286625" y="6303963"/>
          <p14:tracePt t="90065" x="7296150" y="6286500"/>
          <p14:tracePt t="90073" x="7304088" y="6286500"/>
          <p14:tracePt t="90092" x="7313613" y="6276975"/>
          <p14:tracePt t="90112" x="7331075" y="6276975"/>
          <p14:tracePt t="90133" x="7331075" y="6269038"/>
          <p14:tracePt t="90353" x="7340600" y="6259513"/>
          <p14:tracePt t="90369" x="7358063" y="6242050"/>
          <p14:tracePt t="90377" x="7358063" y="6224588"/>
          <p14:tracePt t="90393" x="7375525" y="6197600"/>
          <p14:tracePt t="90413" x="7385050" y="6180138"/>
          <p14:tracePt t="90433" x="7412038" y="6153150"/>
          <p14:tracePt t="90453" x="7419975" y="6143625"/>
          <p14:tracePt t="90473" x="7466013" y="6116638"/>
          <p14:tracePt t="90493" x="7483475" y="6116638"/>
          <p14:tracePt t="90513" x="7527925" y="6099175"/>
          <p14:tracePt t="90533" x="7581900" y="6089650"/>
          <p14:tracePt t="90553" x="7653338" y="6072188"/>
          <p14:tracePt t="90573" x="7724775" y="6062663"/>
          <p14:tracePt t="90593" x="7742238" y="6054725"/>
          <p14:tracePt t="90697" x="7759700" y="6054725"/>
          <p14:tracePt t="90713" x="7769225" y="6062663"/>
          <p14:tracePt t="90745" x="7769225" y="6072188"/>
          <p14:tracePt t="90769" x="7769225" y="6081713"/>
          <p14:tracePt t="90809" x="7769225" y="6089650"/>
          <p14:tracePt t="90889" x="7769225" y="6099175"/>
          <p14:tracePt t="91314" x="7769225" y="6108700"/>
          <p14:tracePt t="91321" x="7777163" y="6108700"/>
          <p14:tracePt t="91333" x="7796213" y="6108700"/>
          <p14:tracePt t="91354" x="7848600" y="6081713"/>
          <p14:tracePt t="91373" x="7867650" y="6062663"/>
          <p14:tracePt t="91394" x="7885113" y="6062663"/>
          <p14:tracePt t="91413" x="7894638" y="6062663"/>
          <p14:tracePt t="91434" x="7902575" y="6054725"/>
          <p14:tracePt t="91454" x="7912100" y="6054725"/>
          <p14:tracePt t="91474" x="7929563" y="6054725"/>
          <p14:tracePt t="91494" x="7947025" y="6054725"/>
          <p14:tracePt t="91514" x="7983538" y="6054725"/>
          <p14:tracePt t="91534" x="8027988" y="6054725"/>
          <p14:tracePt t="91554" x="8045450" y="6062663"/>
          <p14:tracePt t="91574" x="8054975" y="6062663"/>
          <p14:tracePt t="91594" x="8054975" y="6072188"/>
          <p14:tracePt t="91614" x="8062913" y="6072188"/>
          <p14:tracePt t="91634" x="8062913" y="6081713"/>
          <p14:tracePt t="91674" x="8062913" y="6089650"/>
          <p14:tracePt t="91694" x="8062913" y="6099175"/>
          <p14:tracePt t="91721" x="8062913" y="6108700"/>
          <p14:tracePt t="91734" x="8054975" y="6116638"/>
          <p14:tracePt t="91754" x="8045450" y="6126163"/>
          <p14:tracePt t="95394" x="8037513" y="6126163"/>
          <p14:tracePt t="95402" x="8027988" y="6143625"/>
          <p14:tracePt t="95417" x="8027988" y="6161088"/>
          <p14:tracePt t="95437" x="8010525" y="6188075"/>
          <p14:tracePt t="95457" x="7956550" y="6224588"/>
          <p14:tracePt t="95477" x="7840663" y="6269038"/>
          <p14:tracePt t="95497" x="7724775" y="6296025"/>
          <p14:tracePt t="95517" x="7500938" y="6330950"/>
          <p14:tracePt t="95537" x="7394575" y="6330950"/>
          <p14:tracePt t="95557" x="7313613" y="6330950"/>
          <p14:tracePt t="95577" x="7296150" y="6330950"/>
          <p14:tracePt t="95597" x="7286625" y="6330950"/>
          <p14:tracePt t="95618" x="7269163" y="6340475"/>
          <p14:tracePt t="95637" x="7251700" y="6348413"/>
          <p14:tracePt t="95657" x="7205663" y="6357938"/>
          <p14:tracePt t="95677" x="7089775" y="6384925"/>
          <p14:tracePt t="95697" x="6965950" y="6411913"/>
          <p14:tracePt t="95717" x="6786563" y="6446838"/>
          <p14:tracePt t="95737" x="6653213" y="6465888"/>
          <p14:tracePt t="95757" x="6375400" y="6510338"/>
          <p14:tracePt t="95777" x="6188075" y="6510338"/>
          <p14:tracePt t="95797" x="5894388" y="6510338"/>
          <p14:tracePt t="95817" x="5697538" y="6510338"/>
          <p14:tracePt t="95837" x="5518150" y="6473825"/>
          <p14:tracePt t="95857" x="5446713" y="6456363"/>
          <p14:tracePt t="95877" x="5419725" y="6456363"/>
          <p14:tracePt t="95897" x="5402263" y="6446838"/>
          <p14:tracePt t="95917" x="5384800" y="6438900"/>
          <p14:tracePt t="95937" x="5375275" y="6429375"/>
          <p14:tracePt t="95957" x="5357813" y="6402388"/>
          <p14:tracePt t="95977" x="5313363" y="6384925"/>
          <p14:tracePt t="95997" x="5251450" y="6330950"/>
          <p14:tracePt t="96017" x="5205413" y="6286500"/>
          <p14:tracePt t="96037" x="5116513" y="6224588"/>
          <p14:tracePt t="96057" x="5099050" y="6188075"/>
          <p14:tracePt t="96077" x="5072063" y="6161088"/>
          <p14:tracePt t="96097" x="5072063" y="6153150"/>
          <p14:tracePt t="96117" x="5072063" y="6126163"/>
          <p14:tracePt t="96137" x="5072063" y="6116638"/>
          <p14:tracePt t="96157" x="5072063" y="6108700"/>
          <p14:tracePt t="99250" x="5062538" y="6089650"/>
          <p14:tracePt t="99258" x="5054600" y="6062663"/>
          <p14:tracePt t="99274" x="5054600" y="6054725"/>
          <p14:tracePt t="99282" x="5054600" y="6027738"/>
          <p14:tracePt t="99300" x="5054600" y="5991225"/>
          <p14:tracePt t="99320" x="5054600" y="5938838"/>
          <p14:tracePt t="99340" x="5072063" y="5848350"/>
          <p14:tracePt t="99360" x="5089525" y="5795963"/>
          <p14:tracePt t="99380" x="5126038" y="5724525"/>
          <p14:tracePt t="99400" x="5143500" y="5705475"/>
          <p14:tracePt t="99420" x="5187950" y="5661025"/>
          <p14:tracePt t="99440" x="5214938" y="5643563"/>
          <p14:tracePt t="99460" x="5241925" y="5634038"/>
          <p14:tracePt t="99480" x="5251450" y="5634038"/>
          <p14:tracePt t="99500" x="5259388" y="5634038"/>
          <p14:tracePt t="99520" x="5286375" y="5616575"/>
          <p14:tracePt t="99540" x="5322888" y="5599113"/>
          <p14:tracePt t="99560" x="5357813" y="5589588"/>
          <p14:tracePt t="99580" x="5411788" y="5572125"/>
          <p14:tracePt t="99600" x="5456238" y="5554663"/>
          <p14:tracePt t="99620" x="5473700" y="5554663"/>
          <p14:tracePt t="99640" x="5491163" y="5554663"/>
          <p14:tracePt t="99660" x="5537200" y="5554663"/>
          <p14:tracePt t="99680" x="5572125" y="5554663"/>
          <p14:tracePt t="99700" x="5616575" y="5562600"/>
          <p14:tracePt t="99720" x="5643563" y="5581650"/>
          <p14:tracePt t="99740" x="5670550" y="5599113"/>
          <p14:tracePt t="99760" x="5688013" y="5608638"/>
          <p14:tracePt t="99780" x="5705475" y="5616575"/>
          <p14:tracePt t="99820" x="5715000" y="5626100"/>
          <p14:tracePt t="99842" x="5724525" y="5626100"/>
          <p14:tracePt t="99860" x="5732463" y="5626100"/>
          <p14:tracePt t="99880" x="5759450" y="5626100"/>
          <p14:tracePt t="99900" x="5884863" y="5599113"/>
          <p14:tracePt t="99920" x="5965825" y="5545138"/>
          <p14:tracePt t="99940" x="6081713" y="5429250"/>
          <p14:tracePt t="99960" x="6153150" y="5340350"/>
          <p14:tracePt t="99980" x="6215063" y="5232400"/>
          <p14:tracePt t="100000" x="6242050" y="5170488"/>
          <p14:tracePt t="100020" x="6242050" y="5133975"/>
          <p14:tracePt t="100040" x="6242050" y="5099050"/>
          <p14:tracePt t="100060" x="6242050" y="5054600"/>
          <p14:tracePt t="100080" x="6242050" y="5027613"/>
          <p14:tracePt t="100100" x="6242050" y="4973638"/>
          <p14:tracePt t="100120" x="6242050" y="4938713"/>
          <p14:tracePt t="100140" x="6242050" y="4894263"/>
          <p14:tracePt t="100160" x="6242050" y="4867275"/>
          <p14:tracePt t="100180" x="6242050" y="4848225"/>
          <p14:tracePt t="100331" x="6242050" y="4857750"/>
          <p14:tracePt t="100338" x="6242050" y="4867275"/>
          <p14:tracePt t="100346" x="6242050" y="4894263"/>
          <p14:tracePt t="100360" x="6242050" y="4902200"/>
          <p14:tracePt t="100381" x="6242050" y="4938713"/>
          <p14:tracePt t="100401" x="6242050" y="4956175"/>
          <p14:tracePt t="100421" x="6242050" y="4973638"/>
          <p14:tracePt t="100441" x="6242050" y="4983163"/>
          <p14:tracePt t="100461" x="6242050" y="5000625"/>
          <p14:tracePt t="100481" x="6242050" y="5010150"/>
          <p14:tracePt t="100501" x="6242050" y="5027613"/>
          <p14:tracePt t="100521" x="6242050" y="5037138"/>
          <p14:tracePt t="100541" x="6242050" y="5054600"/>
          <p14:tracePt t="100561" x="6242050" y="5081588"/>
          <p14:tracePt t="100581" x="6242050" y="5099050"/>
          <p14:tracePt t="100601" x="6242050" y="5126038"/>
          <p14:tracePt t="100621" x="6242050" y="5197475"/>
          <p14:tracePt t="100641" x="6242050" y="5232400"/>
          <p14:tracePt t="100661" x="6242050" y="5286375"/>
          <p14:tracePt t="100681" x="6242050" y="5322888"/>
          <p14:tracePt t="100701" x="6242050" y="5348288"/>
          <p14:tracePt t="100721" x="6242050" y="5375275"/>
          <p14:tracePt t="100741" x="6232525" y="5429250"/>
          <p14:tracePt t="100761" x="6232525" y="5446713"/>
          <p14:tracePt t="100781" x="6232525" y="5456238"/>
          <p14:tracePt t="102851" x="6232525" y="5465763"/>
          <p14:tracePt t="102859" x="6232525" y="5491163"/>
          <p14:tracePt t="102867" x="6232525" y="5527675"/>
          <p14:tracePt t="102882" x="6224588" y="5599113"/>
          <p14:tracePt t="102902" x="6205538" y="5670550"/>
          <p14:tracePt t="102923" x="6161088" y="5795963"/>
          <p14:tracePt t="102943" x="6134100" y="5875338"/>
          <p14:tracePt t="102962" x="6099175" y="5956300"/>
          <p14:tracePt t="102983" x="6081713" y="6010275"/>
          <p14:tracePt t="103003" x="6045200" y="6072188"/>
          <p14:tracePt t="103023" x="6027738" y="6099175"/>
          <p14:tracePt t="103043" x="5973763" y="6143625"/>
          <p14:tracePt t="103063" x="5911850" y="6180138"/>
          <p14:tracePt t="103083" x="5786438" y="6197600"/>
          <p14:tracePt t="103103" x="5670550" y="6197600"/>
          <p14:tracePt t="103123" x="5429250" y="6197600"/>
          <p14:tracePt t="103143" x="5259388" y="6170613"/>
          <p14:tracePt t="103163" x="5045075" y="6134100"/>
          <p14:tracePt t="103183" x="4965700" y="6116638"/>
          <p14:tracePt t="103203" x="4911725" y="6108700"/>
          <p14:tracePt t="103243" x="4902200" y="6108700"/>
          <p14:tracePt t="103263" x="4884738" y="6108700"/>
          <p14:tracePt t="103283" x="4822825" y="6108700"/>
          <p14:tracePt t="103303" x="4741863" y="6116638"/>
          <p14:tracePt t="103323" x="4625975" y="6143625"/>
          <p14:tracePt t="103343" x="4562475" y="6153150"/>
          <p14:tracePt t="103363" x="4527550" y="6170613"/>
          <p14:tracePt t="103383" x="4518025" y="6170613"/>
          <p14:tracePt t="103835" x="4510088" y="6170613"/>
          <p14:tracePt t="103843" x="4491038" y="6197600"/>
          <p14:tracePt t="103851" x="4465638" y="6215063"/>
          <p14:tracePt t="103863" x="4446588" y="6232525"/>
          <p14:tracePt t="103883" x="4419600" y="6259513"/>
          <p14:tracePt t="103903" x="4394200" y="6269038"/>
          <p14:tracePt t="103923" x="4348163" y="6286500"/>
          <p14:tracePt t="103943" x="4330700" y="6296025"/>
          <p14:tracePt t="103983" x="4313238" y="6296025"/>
          <p14:tracePt t="132358" x="4313238" y="6303963"/>
          <p14:tracePt t="132366" x="4259263" y="6330950"/>
          <p14:tracePt t="132374" x="4160838" y="6384925"/>
          <p14:tracePt t="132386" x="4054475" y="6419850"/>
          <p14:tracePt t="132406" x="3705225" y="6500813"/>
          <p14:tracePt t="132426" x="3429000" y="6554788"/>
          <p14:tracePt t="132446" x="3116263" y="6616700"/>
          <p14:tracePt t="132466" x="2946400" y="6634163"/>
          <p14:tracePt t="132486" x="2741613" y="6670675"/>
          <p14:tracePt t="132506" x="2608263" y="6670675"/>
          <p14:tracePt t="132526" x="2393950" y="6661150"/>
          <p14:tracePt t="132546" x="2214563" y="6653213"/>
          <p14:tracePt t="132566" x="1874838" y="6599238"/>
          <p14:tracePt t="132646" x="669925" y="6303963"/>
          <p14:tracePt t="132666" x="473075" y="6205538"/>
          <p14:tracePt t="132686" x="258763" y="5991225"/>
          <p14:tracePt t="132706" x="160338" y="5803900"/>
          <p14:tracePt t="132726" x="36513" y="5429250"/>
          <p14:tracePt t="132746" x="0" y="5072063"/>
          <p14:tracePt t="132766" x="0" y="4384675"/>
          <p14:tracePt t="132786" x="36513" y="3840163"/>
          <p14:tracePt t="132806" x="223838" y="2911475"/>
          <p14:tracePt t="132826" x="455613" y="2295525"/>
          <p14:tracePt t="132846" x="884238" y="1536700"/>
          <p14:tracePt t="132866" x="1133475" y="1152525"/>
          <p14:tracePt t="132886" x="1393825" y="795338"/>
          <p14:tracePt t="132906" x="1527175" y="652463"/>
          <p14:tracePt t="132926" x="1697038" y="509588"/>
          <p14:tracePt t="132946" x="1776413" y="455613"/>
          <p14:tracePt t="132966" x="1803400" y="438150"/>
          <p14:tracePt t="133126" x="1812925" y="428625"/>
          <p14:tracePt t="133134" x="1812925" y="411163"/>
          <p14:tracePt t="133146" x="1812925" y="384175"/>
          <p14:tracePt t="133166" x="1812925" y="322263"/>
          <p14:tracePt t="133186" x="1803400" y="295275"/>
          <p14:tracePt t="133206" x="1795463" y="258763"/>
          <p14:tracePt t="133226" x="1785938" y="241300"/>
          <p14:tracePt t="133246" x="1776413" y="231775"/>
          <p14:tracePt t="133266" x="1768475" y="223838"/>
          <p14:tracePt t="133286" x="1768475" y="214313"/>
          <p14:tracePt t="133306" x="1758950" y="214313"/>
          <p14:tracePt t="133326" x="1758950" y="204788"/>
          <p14:tracePt t="133346" x="1751013" y="196850"/>
          <p14:tracePt t="133366" x="1741488" y="196850"/>
          <p14:tracePt t="133386" x="1731963" y="196850"/>
          <p14:tracePt t="133406" x="1670050" y="179388"/>
          <p14:tracePt t="133426" x="1643063" y="179388"/>
          <p14:tracePt t="133446" x="1625600" y="160338"/>
          <p14:tracePt t="133466" x="1616075" y="160338"/>
          <p14:tracePt t="133486" x="1598613" y="152400"/>
          <p14:tracePt t="133622" x="1589088" y="133350"/>
          <p14:tracePt t="133630" x="1581150" y="133350"/>
          <p14:tracePt t="133646" x="1562100" y="125413"/>
          <p14:tracePt t="133662" x="1562100" y="115888"/>
          <p14:tracePt t="133670" x="1554163" y="115888"/>
          <p14:tracePt t="133687" x="1554163" y="107950"/>
          <p14:tracePt t="133726" x="1544638" y="107950"/>
          <p14:tracePt t="133750" x="1536700" y="98425"/>
          <p14:tracePt t="133774" x="1527175" y="98425"/>
          <p14:tracePt t="134479" x="1455738" y="9842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b="1" dirty="0">
                <a:cs typeface="B Yagut" pitchFamily="2" charset="-78"/>
              </a:rPr>
              <a:t>نکته</a:t>
            </a:r>
            <a:r>
              <a:rPr lang="fa-IR" dirty="0">
                <a:cs typeface="B Yagut" pitchFamily="2" charset="-78"/>
              </a:rPr>
              <a:t>: </a:t>
            </a:r>
            <a:r>
              <a:rPr lang="en-US" dirty="0">
                <a:cs typeface="B Yagut" pitchFamily="2" charset="-78"/>
              </a:rPr>
              <a:t/>
            </a:r>
            <a:br>
              <a:rPr lang="en-US" dirty="0">
                <a:cs typeface="B Yagut" pitchFamily="2" charset="-78"/>
              </a:rPr>
            </a:br>
            <a:endParaRPr lang="en-US" dirty="0">
              <a:cs typeface="B Yagut" pitchFamily="2" charset="-78"/>
            </a:endParaRPr>
          </a:p>
        </p:txBody>
      </p:sp>
      <p:sp>
        <p:nvSpPr>
          <p:cNvPr id="3" name="Content Placeholder 2"/>
          <p:cNvSpPr>
            <a:spLocks noGrp="1"/>
          </p:cNvSpPr>
          <p:nvPr>
            <p:ph sz="quarter" idx="1"/>
          </p:nvPr>
        </p:nvSpPr>
        <p:spPr/>
        <p:txBody>
          <a:bodyPr>
            <a:normAutofit/>
          </a:bodyPr>
          <a:lstStyle/>
          <a:p>
            <a:pPr marL="0" indent="0" algn="r" rtl="1">
              <a:buNone/>
            </a:pPr>
            <a:endParaRPr lang="fa-IR" dirty="0">
              <a:cs typeface="B Yagut" pitchFamily="2" charset="-78"/>
            </a:endParaRPr>
          </a:p>
          <a:p>
            <a:pPr marL="0" indent="0" algn="r" rtl="1">
              <a:buNone/>
            </a:pPr>
            <a:r>
              <a:rPr lang="fa-IR" dirty="0">
                <a:cs typeface="B Yagut" pitchFamily="2" charset="-78"/>
              </a:rPr>
              <a:t>الف: بهتر است مادران باردار نوجوان حداکثر میزان وزن ارائه شده را بدست آورند.</a:t>
            </a:r>
            <a:endParaRPr lang="en-US" dirty="0">
              <a:cs typeface="B Yagut" pitchFamily="2" charset="-78"/>
            </a:endParaRPr>
          </a:p>
          <a:p>
            <a:pPr marL="0" indent="0" algn="r" rtl="1">
              <a:buNone/>
            </a:pPr>
            <a:r>
              <a:rPr lang="fa-IR" dirty="0">
                <a:cs typeface="B Yagut" pitchFamily="2" charset="-78"/>
              </a:rPr>
              <a:t>ب: در نوجوانان بارداری که تنها </a:t>
            </a:r>
            <a:r>
              <a:rPr lang="fa-IR" b="1" dirty="0">
                <a:cs typeface="B Yagut" pitchFamily="2" charset="-78"/>
              </a:rPr>
              <a:t>2</a:t>
            </a:r>
            <a:r>
              <a:rPr lang="fa-IR" dirty="0">
                <a:cs typeface="B Yagut" pitchFamily="2" charset="-78"/>
              </a:rPr>
              <a:t> سال از قاعدگی آنها می‌گذرد افزایش وزن باید در حد بالای میزان دامنه ارائه شده باشد.</a:t>
            </a:r>
            <a:endParaRPr lang="en-US" dirty="0">
              <a:cs typeface="B Yagut" pitchFamily="2" charset="-78"/>
            </a:endParaRPr>
          </a:p>
          <a:p>
            <a:pPr marL="0" indent="0" algn="r" rtl="1">
              <a:buNone/>
            </a:pPr>
            <a:r>
              <a:rPr lang="ar-SA" dirty="0">
                <a:cs typeface="B Yagut" pitchFamily="2" charset="-78"/>
              </a:rPr>
              <a:t>افزايش وزن مادران كم وزن دوقلو توسط كارشناس تغذيه تعيين شود. </a:t>
            </a:r>
            <a:endParaRPr lang="en-US" dirty="0">
              <a:cs typeface="B Yagut" pitchFamily="2" charset="-78"/>
            </a:endParaRPr>
          </a:p>
          <a:p>
            <a:pPr marL="0" indent="0" algn="r" rtl="1">
              <a:buNone/>
            </a:pPr>
            <a:endParaRPr lang="en-US" dirty="0">
              <a:cs typeface="B Yagut"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5376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764704"/>
            <a:ext cx="8229600" cy="1143000"/>
          </a:xfrm>
        </p:spPr>
        <p:txBody>
          <a:bodyPr>
            <a:normAutofit fontScale="90000"/>
          </a:bodyPr>
          <a:lstStyle/>
          <a:p>
            <a:pPr algn="ctr"/>
            <a:r>
              <a:rPr lang="fa-IR" b="1" dirty="0" smtClean="0">
                <a:cs typeface="B Yagut" pitchFamily="2" charset="-78"/>
              </a:rPr>
              <a:t>میزان افزایش وزن برای مادرهای باردار دوقلویی</a:t>
            </a:r>
            <a:r>
              <a:rPr lang="en-US" b="1" dirty="0" smtClean="0">
                <a:cs typeface="B Yagut" pitchFamily="2" charset="-78"/>
              </a:rPr>
              <a:t/>
            </a:r>
            <a:br>
              <a:rPr lang="en-US" b="1" dirty="0" smtClean="0">
                <a:cs typeface="B Yagut" pitchFamily="2" charset="-78"/>
              </a:rPr>
            </a:br>
            <a:endParaRPr lang="en-US" b="1" dirty="0">
              <a:cs typeface="B Yagut" pitchFamily="2" charset="-78"/>
            </a:endParaRPr>
          </a:p>
        </p:txBody>
      </p:sp>
      <p:graphicFrame>
        <p:nvGraphicFramePr>
          <p:cNvPr id="6" name="Content Placeholder 5"/>
          <p:cNvGraphicFramePr>
            <a:graphicFrameLocks noGrp="1"/>
          </p:cNvGraphicFramePr>
          <p:nvPr>
            <p:ph sz="quarter" idx="1"/>
            <p:extLst/>
          </p:nvPr>
        </p:nvGraphicFramePr>
        <p:xfrm>
          <a:off x="1991544" y="2132857"/>
          <a:ext cx="8496944" cy="4454207"/>
        </p:xfrm>
        <a:graphic>
          <a:graphicData uri="http://schemas.openxmlformats.org/drawingml/2006/table">
            <a:tbl>
              <a:tblPr rtl="1" firstRow="1" firstCol="1" bandRow="1">
                <a:tableStyleId>{5C22544A-7EE6-4342-B048-85BDC9FD1C3A}</a:tableStyleId>
              </a:tblPr>
              <a:tblGrid>
                <a:gridCol w="1247156">
                  <a:extLst>
                    <a:ext uri="{9D8B030D-6E8A-4147-A177-3AD203B41FA5}">
                      <a16:colId xmlns:a16="http://schemas.microsoft.com/office/drawing/2014/main" xmlns="" val="20000"/>
                    </a:ext>
                  </a:extLst>
                </a:gridCol>
                <a:gridCol w="1566734">
                  <a:extLst>
                    <a:ext uri="{9D8B030D-6E8A-4147-A177-3AD203B41FA5}">
                      <a16:colId xmlns:a16="http://schemas.microsoft.com/office/drawing/2014/main" xmlns="" val="20001"/>
                    </a:ext>
                  </a:extLst>
                </a:gridCol>
                <a:gridCol w="1703409">
                  <a:extLst>
                    <a:ext uri="{9D8B030D-6E8A-4147-A177-3AD203B41FA5}">
                      <a16:colId xmlns:a16="http://schemas.microsoft.com/office/drawing/2014/main" xmlns="" val="20002"/>
                    </a:ext>
                  </a:extLst>
                </a:gridCol>
                <a:gridCol w="1703409">
                  <a:extLst>
                    <a:ext uri="{9D8B030D-6E8A-4147-A177-3AD203B41FA5}">
                      <a16:colId xmlns:a16="http://schemas.microsoft.com/office/drawing/2014/main" xmlns="" val="20003"/>
                    </a:ext>
                  </a:extLst>
                </a:gridCol>
                <a:gridCol w="2276236">
                  <a:extLst>
                    <a:ext uri="{9D8B030D-6E8A-4147-A177-3AD203B41FA5}">
                      <a16:colId xmlns:a16="http://schemas.microsoft.com/office/drawing/2014/main" xmlns="" val="20004"/>
                    </a:ext>
                  </a:extLst>
                </a:gridCol>
              </a:tblGrid>
              <a:tr h="1944215">
                <a:tc>
                  <a:txBody>
                    <a:bodyPr/>
                    <a:lstStyle/>
                    <a:p>
                      <a:pPr algn="ctr" rtl="1">
                        <a:spcAft>
                          <a:spcPts val="0"/>
                        </a:spcAft>
                      </a:pPr>
                      <a:r>
                        <a:rPr lang="fa-IR" sz="2400" dirty="0">
                          <a:effectLst/>
                        </a:rPr>
                        <a:t>رنگ ناحیه </a:t>
                      </a:r>
                      <a:r>
                        <a:rPr lang="en-US" sz="2400" dirty="0">
                          <a:effectLst/>
                        </a:rPr>
                        <a:t>BMI</a:t>
                      </a:r>
                      <a:endParaRPr lang="en-US" sz="2400" dirty="0">
                        <a:effectLst/>
                        <a:latin typeface="Calibri"/>
                        <a:ea typeface="Calibri"/>
                        <a:cs typeface="Arial"/>
                      </a:endParaRPr>
                    </a:p>
                  </a:txBody>
                  <a:tcPr marL="68580" marR="68580" marT="0" marB="0"/>
                </a:tc>
                <a:tc>
                  <a:txBody>
                    <a:bodyPr/>
                    <a:lstStyle/>
                    <a:p>
                      <a:pPr algn="ctr" rtl="1">
                        <a:spcAft>
                          <a:spcPts val="0"/>
                        </a:spcAft>
                      </a:pPr>
                      <a:r>
                        <a:rPr lang="fa-IR" sz="2400" dirty="0">
                          <a:effectLst/>
                        </a:rPr>
                        <a:t>وضعیت تغذیه</a:t>
                      </a:r>
                      <a:endParaRPr lang="en-US" sz="2400" dirty="0">
                        <a:effectLst/>
                        <a:latin typeface="Calibri"/>
                        <a:ea typeface="Calibri"/>
                        <a:cs typeface="Arial"/>
                      </a:endParaRPr>
                    </a:p>
                  </a:txBody>
                  <a:tcPr marL="68580" marR="68580" marT="0" marB="0"/>
                </a:tc>
                <a:tc>
                  <a:txBody>
                    <a:bodyPr/>
                    <a:lstStyle/>
                    <a:p>
                      <a:pPr algn="ctr" rtl="1">
                        <a:spcAft>
                          <a:spcPts val="0"/>
                        </a:spcAft>
                      </a:pPr>
                      <a:r>
                        <a:rPr lang="en-US" sz="2400" dirty="0">
                          <a:effectLst/>
                        </a:rPr>
                        <a:t>BMI</a:t>
                      </a:r>
                      <a:r>
                        <a:rPr lang="fa-IR" sz="2400" dirty="0">
                          <a:effectLst/>
                        </a:rPr>
                        <a:t> قبل از بارداری </a:t>
                      </a:r>
                      <a:r>
                        <a:rPr lang="en-US" sz="2400" dirty="0">
                          <a:effectLst/>
                        </a:rPr>
                        <a:t>kg/m2</a:t>
                      </a:r>
                      <a:endParaRPr lang="en-US" sz="2400" dirty="0">
                        <a:effectLst/>
                        <a:latin typeface="Calibri"/>
                        <a:ea typeface="Calibri"/>
                        <a:cs typeface="Arial"/>
                      </a:endParaRPr>
                    </a:p>
                  </a:txBody>
                  <a:tcPr marL="68580" marR="68580" marT="0" marB="0"/>
                </a:tc>
                <a:tc>
                  <a:txBody>
                    <a:bodyPr/>
                    <a:lstStyle/>
                    <a:p>
                      <a:pPr algn="ctr" rtl="1">
                        <a:spcAft>
                          <a:spcPts val="0"/>
                        </a:spcAft>
                      </a:pPr>
                      <a:r>
                        <a:rPr lang="fa-IR" sz="2400" dirty="0">
                          <a:effectLst/>
                        </a:rPr>
                        <a:t>محدوده مجاز افزایش وزن (کیلوگرم)</a:t>
                      </a:r>
                      <a:endParaRPr lang="en-US" sz="2400" dirty="0">
                        <a:effectLst/>
                        <a:latin typeface="Calibri"/>
                        <a:ea typeface="Calibri"/>
                        <a:cs typeface="Arial"/>
                      </a:endParaRPr>
                    </a:p>
                  </a:txBody>
                  <a:tcPr marL="68580" marR="68580" marT="0" marB="0"/>
                </a:tc>
                <a:tc>
                  <a:txBody>
                    <a:bodyPr/>
                    <a:lstStyle/>
                    <a:p>
                      <a:pPr algn="ctr" rtl="1">
                        <a:spcAft>
                          <a:spcPts val="0"/>
                        </a:spcAft>
                      </a:pPr>
                      <a:r>
                        <a:rPr lang="fa-IR" sz="2400" dirty="0">
                          <a:effectLst/>
                        </a:rPr>
                        <a:t>افزایش وزن از ابتدای هفته 13 بارداری به بعد (کیلوگرم/هفته)</a:t>
                      </a:r>
                      <a:endParaRPr lang="en-US" sz="2400" dirty="0">
                        <a:effectLst/>
                        <a:latin typeface="Calibri"/>
                        <a:ea typeface="Calibri"/>
                        <a:cs typeface="Arial"/>
                      </a:endParaRPr>
                    </a:p>
                  </a:txBody>
                  <a:tcPr marL="68580" marR="68580" marT="0" marB="0"/>
                </a:tc>
                <a:extLst>
                  <a:ext uri="{0D108BD9-81ED-4DB2-BD59-A6C34878D82A}">
                    <a16:rowId xmlns:a16="http://schemas.microsoft.com/office/drawing/2014/main" xmlns="" val="10000"/>
                  </a:ext>
                </a:extLst>
              </a:tr>
              <a:tr h="627498">
                <a:tc>
                  <a:txBody>
                    <a:bodyPr/>
                    <a:lstStyle/>
                    <a:p>
                      <a:pPr algn="ctr" rtl="1">
                        <a:spcAft>
                          <a:spcPts val="0"/>
                        </a:spcAft>
                      </a:pPr>
                      <a:r>
                        <a:rPr lang="fa-IR" sz="2400" dirty="0">
                          <a:effectLst/>
                        </a:rPr>
                        <a:t>زرد</a:t>
                      </a:r>
                      <a:endParaRPr lang="en-US" sz="2400" dirty="0">
                        <a:effectLst/>
                        <a:latin typeface="Calibri"/>
                        <a:ea typeface="Calibri"/>
                        <a:cs typeface="Arial"/>
                      </a:endParaRPr>
                    </a:p>
                  </a:txBody>
                  <a:tcPr marL="68580" marR="68580" marT="0" marB="0"/>
                </a:tc>
                <a:tc>
                  <a:txBody>
                    <a:bodyPr/>
                    <a:lstStyle/>
                    <a:p>
                      <a:pPr algn="ctr" rtl="1">
                        <a:spcAft>
                          <a:spcPts val="0"/>
                        </a:spcAft>
                      </a:pPr>
                      <a:r>
                        <a:rPr lang="fa-IR" sz="2400" dirty="0">
                          <a:effectLst/>
                        </a:rPr>
                        <a:t>* کم وزن</a:t>
                      </a:r>
                      <a:endParaRPr lang="en-US" sz="2400" dirty="0">
                        <a:effectLst/>
                        <a:latin typeface="Calibri"/>
                        <a:ea typeface="Calibri"/>
                        <a:cs typeface="Arial"/>
                      </a:endParaRPr>
                    </a:p>
                  </a:txBody>
                  <a:tcPr marL="68580" marR="68580" marT="0" marB="0"/>
                </a:tc>
                <a:tc>
                  <a:txBody>
                    <a:bodyPr/>
                    <a:lstStyle/>
                    <a:p>
                      <a:pPr algn="ctr" rtl="1">
                        <a:spcAft>
                          <a:spcPts val="0"/>
                        </a:spcAft>
                      </a:pPr>
                      <a:r>
                        <a:rPr lang="fa-IR" sz="2400" dirty="0" smtClean="0">
                          <a:effectLst/>
                          <a:latin typeface="+mn-lt"/>
                          <a:ea typeface="+mn-ea"/>
                          <a:cs typeface="+mn-cs"/>
                        </a:rPr>
                        <a:t>18/5&gt;</a:t>
                      </a:r>
                      <a:endParaRPr lang="en-US" sz="2400" dirty="0">
                        <a:effectLst/>
                        <a:latin typeface="Calibri"/>
                        <a:ea typeface="Calibri"/>
                        <a:cs typeface="Arial"/>
                      </a:endParaRPr>
                    </a:p>
                  </a:txBody>
                  <a:tcPr marL="68580" marR="68580" marT="0" marB="0"/>
                </a:tc>
                <a:tc>
                  <a:txBody>
                    <a:bodyPr/>
                    <a:lstStyle/>
                    <a:p>
                      <a:pPr algn="ctr" rtl="1">
                        <a:spcAft>
                          <a:spcPts val="0"/>
                        </a:spcAft>
                      </a:pPr>
                      <a:r>
                        <a:rPr lang="fa-IR" sz="2400">
                          <a:effectLst/>
                        </a:rPr>
                        <a:t>*</a:t>
                      </a:r>
                      <a:endParaRPr lang="en-US" sz="2400">
                        <a:effectLst/>
                        <a:latin typeface="Calibri"/>
                        <a:ea typeface="Calibri"/>
                        <a:cs typeface="Arial"/>
                      </a:endParaRPr>
                    </a:p>
                  </a:txBody>
                  <a:tcPr marL="68580" marR="68580" marT="0" marB="0"/>
                </a:tc>
                <a:tc>
                  <a:txBody>
                    <a:bodyPr/>
                    <a:lstStyle/>
                    <a:p>
                      <a:pPr algn="ctr" rtl="1">
                        <a:spcAft>
                          <a:spcPts val="0"/>
                        </a:spcAft>
                      </a:pPr>
                      <a:r>
                        <a:rPr lang="fa-IR" sz="2400">
                          <a:effectLst/>
                        </a:rPr>
                        <a:t>*</a:t>
                      </a:r>
                      <a:endParaRPr lang="en-US" sz="2400">
                        <a:effectLst/>
                        <a:latin typeface="Calibri"/>
                        <a:ea typeface="Calibri"/>
                        <a:cs typeface="Arial"/>
                      </a:endParaRPr>
                    </a:p>
                  </a:txBody>
                  <a:tcPr marL="68580" marR="68580" marT="0" marB="0"/>
                </a:tc>
                <a:extLst>
                  <a:ext uri="{0D108BD9-81ED-4DB2-BD59-A6C34878D82A}">
                    <a16:rowId xmlns:a16="http://schemas.microsoft.com/office/drawing/2014/main" xmlns="" val="10001"/>
                  </a:ext>
                </a:extLst>
              </a:tr>
              <a:tr h="627498">
                <a:tc>
                  <a:txBody>
                    <a:bodyPr/>
                    <a:lstStyle/>
                    <a:p>
                      <a:pPr algn="ctr" rtl="1">
                        <a:spcAft>
                          <a:spcPts val="0"/>
                        </a:spcAft>
                      </a:pPr>
                      <a:r>
                        <a:rPr lang="fa-IR" sz="2400">
                          <a:effectLst/>
                        </a:rPr>
                        <a:t>سبز</a:t>
                      </a:r>
                      <a:endParaRPr lang="en-US" sz="2400">
                        <a:effectLst/>
                        <a:latin typeface="Calibri"/>
                        <a:ea typeface="Calibri"/>
                        <a:cs typeface="Arial"/>
                      </a:endParaRPr>
                    </a:p>
                  </a:txBody>
                  <a:tcPr marL="68580" marR="68580" marT="0" marB="0"/>
                </a:tc>
                <a:tc>
                  <a:txBody>
                    <a:bodyPr/>
                    <a:lstStyle/>
                    <a:p>
                      <a:pPr algn="ctr" rtl="1">
                        <a:spcAft>
                          <a:spcPts val="0"/>
                        </a:spcAft>
                      </a:pPr>
                      <a:r>
                        <a:rPr lang="fa-IR" sz="2400" dirty="0">
                          <a:effectLst/>
                        </a:rPr>
                        <a:t>طبیعی</a:t>
                      </a:r>
                      <a:endParaRPr lang="en-US" sz="2400" dirty="0">
                        <a:effectLst/>
                        <a:latin typeface="Calibri"/>
                        <a:ea typeface="Calibri"/>
                        <a:cs typeface="Arial"/>
                      </a:endParaRPr>
                    </a:p>
                  </a:txBody>
                  <a:tcPr marL="68580" marR="68580" marT="0" marB="0"/>
                </a:tc>
                <a:tc>
                  <a:txBody>
                    <a:bodyPr/>
                    <a:lstStyle/>
                    <a:p>
                      <a:pPr algn="ctr" rtl="1">
                        <a:spcAft>
                          <a:spcPts val="0"/>
                        </a:spcAft>
                      </a:pPr>
                      <a:r>
                        <a:rPr lang="fa-IR" sz="2400" dirty="0" smtClean="0">
                          <a:effectLst/>
                        </a:rPr>
                        <a:t>24/9-18/5</a:t>
                      </a:r>
                      <a:endParaRPr lang="en-US" sz="2400" dirty="0">
                        <a:effectLst/>
                        <a:latin typeface="Calibri"/>
                        <a:ea typeface="Calibri"/>
                        <a:cs typeface="Arial"/>
                      </a:endParaRPr>
                    </a:p>
                  </a:txBody>
                  <a:tcPr marL="68580" marR="68580" marT="0" marB="0"/>
                </a:tc>
                <a:tc>
                  <a:txBody>
                    <a:bodyPr/>
                    <a:lstStyle/>
                    <a:p>
                      <a:pPr algn="ctr" rtl="1">
                        <a:spcAft>
                          <a:spcPts val="0"/>
                        </a:spcAft>
                      </a:pPr>
                      <a:r>
                        <a:rPr lang="fa-IR" sz="2400">
                          <a:effectLst/>
                        </a:rPr>
                        <a:t>25-17</a:t>
                      </a:r>
                      <a:endParaRPr lang="en-US" sz="2400">
                        <a:effectLst/>
                        <a:latin typeface="Calibri"/>
                        <a:ea typeface="Calibri"/>
                        <a:cs typeface="Arial"/>
                      </a:endParaRPr>
                    </a:p>
                  </a:txBody>
                  <a:tcPr marL="68580" marR="68580" marT="0" marB="0"/>
                </a:tc>
                <a:tc>
                  <a:txBody>
                    <a:bodyPr/>
                    <a:lstStyle/>
                    <a:p>
                      <a:pPr algn="ctr" rtl="1">
                        <a:spcAft>
                          <a:spcPts val="0"/>
                        </a:spcAft>
                      </a:pPr>
                      <a:r>
                        <a:rPr lang="fa-IR" sz="2400" dirty="0" smtClean="0">
                          <a:effectLst/>
                          <a:latin typeface="+mn-lt"/>
                          <a:ea typeface="+mn-ea"/>
                          <a:cs typeface="+mn-cs"/>
                        </a:rPr>
                        <a:t>63/.</a:t>
                      </a:r>
                      <a:endParaRPr lang="en-US" sz="2400" dirty="0">
                        <a:effectLst/>
                        <a:latin typeface="Calibri"/>
                        <a:ea typeface="Calibri"/>
                        <a:cs typeface="Arial"/>
                      </a:endParaRPr>
                    </a:p>
                  </a:txBody>
                  <a:tcPr marL="68580" marR="68580" marT="0" marB="0"/>
                </a:tc>
                <a:extLst>
                  <a:ext uri="{0D108BD9-81ED-4DB2-BD59-A6C34878D82A}">
                    <a16:rowId xmlns:a16="http://schemas.microsoft.com/office/drawing/2014/main" xmlns="" val="10002"/>
                  </a:ext>
                </a:extLst>
              </a:tr>
              <a:tr h="627498">
                <a:tc>
                  <a:txBody>
                    <a:bodyPr/>
                    <a:lstStyle/>
                    <a:p>
                      <a:pPr algn="ctr" rtl="1">
                        <a:spcAft>
                          <a:spcPts val="0"/>
                        </a:spcAft>
                      </a:pPr>
                      <a:r>
                        <a:rPr lang="fa-IR" sz="2400">
                          <a:effectLst/>
                        </a:rPr>
                        <a:t>نارنجی</a:t>
                      </a:r>
                      <a:endParaRPr lang="en-US" sz="2400">
                        <a:effectLst/>
                        <a:latin typeface="Calibri"/>
                        <a:ea typeface="Calibri"/>
                        <a:cs typeface="Arial"/>
                      </a:endParaRPr>
                    </a:p>
                  </a:txBody>
                  <a:tcPr marL="68580" marR="68580" marT="0" marB="0"/>
                </a:tc>
                <a:tc>
                  <a:txBody>
                    <a:bodyPr/>
                    <a:lstStyle/>
                    <a:p>
                      <a:pPr algn="ctr" rtl="1">
                        <a:spcAft>
                          <a:spcPts val="0"/>
                        </a:spcAft>
                      </a:pPr>
                      <a:r>
                        <a:rPr lang="fa-IR" sz="2400" dirty="0">
                          <a:effectLst/>
                        </a:rPr>
                        <a:t>اضافه وزن</a:t>
                      </a:r>
                      <a:endParaRPr lang="en-US" sz="2400" dirty="0">
                        <a:effectLst/>
                        <a:latin typeface="Calibri"/>
                        <a:ea typeface="Calibri"/>
                        <a:cs typeface="Arial"/>
                      </a:endParaRPr>
                    </a:p>
                  </a:txBody>
                  <a:tcPr marL="68580" marR="68580" marT="0" marB="0"/>
                </a:tc>
                <a:tc>
                  <a:txBody>
                    <a:bodyPr/>
                    <a:lstStyle/>
                    <a:p>
                      <a:pPr algn="ctr" rtl="1">
                        <a:spcAft>
                          <a:spcPts val="0"/>
                        </a:spcAft>
                      </a:pPr>
                      <a:r>
                        <a:rPr lang="fa-IR" sz="2400" dirty="0" smtClean="0">
                          <a:effectLst/>
                        </a:rPr>
                        <a:t>29/9-25</a:t>
                      </a:r>
                      <a:endParaRPr lang="en-US" sz="2400" dirty="0">
                        <a:effectLst/>
                        <a:latin typeface="Calibri"/>
                        <a:ea typeface="Calibri"/>
                        <a:cs typeface="Arial"/>
                      </a:endParaRPr>
                    </a:p>
                  </a:txBody>
                  <a:tcPr marL="68580" marR="68580" marT="0" marB="0"/>
                </a:tc>
                <a:tc>
                  <a:txBody>
                    <a:bodyPr/>
                    <a:lstStyle/>
                    <a:p>
                      <a:pPr algn="ctr" rtl="1">
                        <a:spcAft>
                          <a:spcPts val="0"/>
                        </a:spcAft>
                      </a:pPr>
                      <a:r>
                        <a:rPr lang="fa-IR" sz="2400" dirty="0">
                          <a:effectLst/>
                        </a:rPr>
                        <a:t>23-14</a:t>
                      </a:r>
                      <a:endParaRPr lang="en-US" sz="2400" dirty="0">
                        <a:effectLst/>
                        <a:latin typeface="Calibri"/>
                        <a:ea typeface="Calibri"/>
                        <a:cs typeface="Arial"/>
                      </a:endParaRPr>
                    </a:p>
                  </a:txBody>
                  <a:tcPr marL="68580" marR="68580" marT="0" marB="0"/>
                </a:tc>
                <a:tc>
                  <a:txBody>
                    <a:bodyPr/>
                    <a:lstStyle/>
                    <a:p>
                      <a:pPr algn="ctr" rtl="1">
                        <a:spcAft>
                          <a:spcPts val="0"/>
                        </a:spcAft>
                      </a:pPr>
                      <a:r>
                        <a:rPr lang="fa-IR" sz="2400" dirty="0" smtClean="0">
                          <a:effectLst/>
                          <a:latin typeface="+mn-lt"/>
                          <a:ea typeface="+mn-ea"/>
                          <a:cs typeface="+mn-cs"/>
                        </a:rPr>
                        <a:t>6/.</a:t>
                      </a:r>
                      <a:endParaRPr lang="en-US" sz="2400" dirty="0">
                        <a:effectLst/>
                        <a:latin typeface="Calibri"/>
                        <a:ea typeface="Calibri"/>
                        <a:cs typeface="Arial"/>
                      </a:endParaRPr>
                    </a:p>
                  </a:txBody>
                  <a:tcPr marL="68580" marR="68580" marT="0" marB="0"/>
                </a:tc>
                <a:extLst>
                  <a:ext uri="{0D108BD9-81ED-4DB2-BD59-A6C34878D82A}">
                    <a16:rowId xmlns:a16="http://schemas.microsoft.com/office/drawing/2014/main" xmlns="" val="10003"/>
                  </a:ext>
                </a:extLst>
              </a:tr>
              <a:tr h="627498">
                <a:tc>
                  <a:txBody>
                    <a:bodyPr/>
                    <a:lstStyle/>
                    <a:p>
                      <a:pPr algn="ctr" rtl="1">
                        <a:spcAft>
                          <a:spcPts val="0"/>
                        </a:spcAft>
                      </a:pPr>
                      <a:r>
                        <a:rPr lang="fa-IR" sz="2400" dirty="0">
                          <a:effectLst/>
                        </a:rPr>
                        <a:t>قرمز</a:t>
                      </a:r>
                      <a:endParaRPr lang="en-US" sz="2400" dirty="0">
                        <a:effectLst/>
                        <a:latin typeface="Calibri"/>
                        <a:ea typeface="Calibri"/>
                        <a:cs typeface="Arial"/>
                      </a:endParaRPr>
                    </a:p>
                  </a:txBody>
                  <a:tcPr marL="68580" marR="68580" marT="0" marB="0"/>
                </a:tc>
                <a:tc>
                  <a:txBody>
                    <a:bodyPr/>
                    <a:lstStyle/>
                    <a:p>
                      <a:pPr algn="ctr" rtl="1">
                        <a:spcAft>
                          <a:spcPts val="0"/>
                        </a:spcAft>
                      </a:pPr>
                      <a:r>
                        <a:rPr lang="fa-IR" sz="2400" dirty="0">
                          <a:effectLst/>
                        </a:rPr>
                        <a:t>چاق</a:t>
                      </a:r>
                      <a:endParaRPr lang="en-US" sz="2400" dirty="0">
                        <a:effectLst/>
                        <a:latin typeface="Calibri"/>
                        <a:ea typeface="Calibri"/>
                        <a:cs typeface="Arial"/>
                      </a:endParaRPr>
                    </a:p>
                  </a:txBody>
                  <a:tcPr marL="68580" marR="68580" marT="0" marB="0"/>
                </a:tc>
                <a:tc>
                  <a:txBody>
                    <a:bodyPr/>
                    <a:lstStyle/>
                    <a:p>
                      <a:pPr algn="ctr" rtl="1">
                        <a:spcAft>
                          <a:spcPts val="0"/>
                        </a:spcAft>
                      </a:pPr>
                      <a:r>
                        <a:rPr lang="fa-IR" sz="2400" dirty="0">
                          <a:effectLst/>
                        </a:rPr>
                        <a:t>30 ≤</a:t>
                      </a:r>
                      <a:endParaRPr lang="en-US" sz="2400" dirty="0">
                        <a:effectLst/>
                        <a:latin typeface="Calibri"/>
                        <a:ea typeface="Calibri"/>
                        <a:cs typeface="Arial"/>
                      </a:endParaRPr>
                    </a:p>
                  </a:txBody>
                  <a:tcPr marL="68580" marR="68580" marT="0" marB="0"/>
                </a:tc>
                <a:tc>
                  <a:txBody>
                    <a:bodyPr/>
                    <a:lstStyle/>
                    <a:p>
                      <a:pPr algn="ctr" rtl="1">
                        <a:spcAft>
                          <a:spcPts val="0"/>
                        </a:spcAft>
                      </a:pPr>
                      <a:r>
                        <a:rPr lang="fa-IR" sz="2400" dirty="0">
                          <a:effectLst/>
                        </a:rPr>
                        <a:t>19-11</a:t>
                      </a:r>
                      <a:endParaRPr lang="en-US" sz="2400" dirty="0">
                        <a:effectLst/>
                        <a:latin typeface="Calibri"/>
                        <a:ea typeface="Calibri"/>
                        <a:cs typeface="Arial"/>
                      </a:endParaRPr>
                    </a:p>
                  </a:txBody>
                  <a:tcPr marL="68580" marR="68580" marT="0" marB="0"/>
                </a:tc>
                <a:tc>
                  <a:txBody>
                    <a:bodyPr/>
                    <a:lstStyle/>
                    <a:p>
                      <a:pPr algn="ctr" rtl="1">
                        <a:spcAft>
                          <a:spcPts val="0"/>
                        </a:spcAft>
                      </a:pPr>
                      <a:r>
                        <a:rPr lang="fa-IR" sz="2400" dirty="0" smtClean="0">
                          <a:effectLst/>
                        </a:rPr>
                        <a:t>45/.</a:t>
                      </a:r>
                      <a:endParaRPr lang="en-US" sz="2400" dirty="0">
                        <a:effectLst/>
                        <a:latin typeface="Calibri"/>
                        <a:ea typeface="Calibri"/>
                        <a:cs typeface="Arial"/>
                      </a:endParaRPr>
                    </a:p>
                  </a:txBody>
                  <a:tcPr marL="68580" marR="68580" marT="0" marB="0"/>
                </a:tc>
                <a:extLst>
                  <a:ext uri="{0D108BD9-81ED-4DB2-BD59-A6C34878D82A}">
                    <a16:rowId xmlns:a16="http://schemas.microsoft.com/office/drawing/2014/main" xmlns="" val="10004"/>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9435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9211" x="642938" y="5072063"/>
          <p14:tracePt t="9443" x="669925" y="5081588"/>
          <p14:tracePt t="9452" x="741363" y="5108575"/>
          <p14:tracePt t="9460" x="847725" y="5143500"/>
          <p14:tracePt t="9470" x="982663" y="5205413"/>
          <p14:tracePt t="9490" x="1366838" y="5313363"/>
          <p14:tracePt t="9510" x="2197100" y="5473700"/>
          <p14:tracePt t="9530" x="2813050" y="5500688"/>
          <p14:tracePt t="9550" x="3714750" y="5500688"/>
          <p14:tracePt t="9570" x="4384675" y="5500688"/>
          <p14:tracePt t="9590" x="5500688" y="5500688"/>
          <p14:tracePt t="9610" x="6251575" y="5500688"/>
          <p14:tracePt t="9630" x="7062788" y="5500688"/>
          <p14:tracePt t="9650" x="7358063" y="5500688"/>
          <p14:tracePt t="9670" x="7732713" y="5500688"/>
          <p14:tracePt t="9690" x="8027988" y="5500688"/>
          <p14:tracePt t="9710" x="8447088" y="5491163"/>
          <p14:tracePt t="9730" x="8661400" y="5446713"/>
          <p14:tracePt t="9750" x="8867775" y="5402263"/>
          <p14:tracePt t="9770" x="8956675" y="5375275"/>
          <p14:tracePt t="9790" x="9001125" y="5357813"/>
          <p14:tracePt t="9830" x="9010650" y="5348288"/>
          <p14:tracePt t="9851" x="9018588" y="5340350"/>
          <p14:tracePt t="9870" x="9037638" y="5330825"/>
          <p14:tracePt t="9890" x="9153525" y="5313363"/>
          <p14:tracePt t="9910" x="9510713" y="5251450"/>
          <p14:tracePt t="9930" x="9813925" y="5180013"/>
          <p14:tracePt t="9951" x="10340975" y="5072063"/>
          <p14:tracePt t="9970" x="10563225" y="5000625"/>
          <p14:tracePt t="9990" x="10706100" y="4902200"/>
          <p14:tracePt t="10010" x="10733088" y="4867275"/>
          <p14:tracePt t="10030" x="10742613" y="4813300"/>
          <p14:tracePt t="10050" x="10752138" y="4786313"/>
          <p14:tracePt t="10052" x="10752138" y="4768850"/>
          <p14:tracePt t="10071" x="10752138" y="4751388"/>
          <p14:tracePt t="10091" x="10752138" y="4724400"/>
          <p14:tracePt t="10111" x="10769600" y="4643438"/>
          <p14:tracePt t="10131" x="10777538" y="4589463"/>
          <p14:tracePt t="10151" x="10777538" y="4527550"/>
          <p14:tracePt t="10171" x="10777538" y="4473575"/>
          <p14:tracePt t="10191" x="10777538" y="4402138"/>
          <p14:tracePt t="10211" x="10777538" y="4367213"/>
          <p14:tracePt t="10231" x="10777538" y="4330700"/>
          <p14:tracePt t="10251" x="10777538" y="4322763"/>
          <p14:tracePt t="10588" x="10787063" y="4313238"/>
          <p14:tracePt t="10612" x="10804525" y="4322763"/>
          <p14:tracePt t="10644" x="10804525" y="4330700"/>
          <p14:tracePt t="10660" x="10804525" y="4340225"/>
          <p14:tracePt t="10667" x="10804525" y="4348163"/>
          <p14:tracePt t="10684" x="10796588" y="4357688"/>
          <p14:tracePt t="10732" x="10787063" y="4357688"/>
          <p14:tracePt t="10740" x="10769600" y="4357688"/>
          <p14:tracePt t="10751" x="10715625" y="4357688"/>
          <p14:tracePt t="10771" x="10563225" y="4375150"/>
          <p14:tracePt t="10791" x="10491788" y="4394200"/>
          <p14:tracePt t="10811" x="10412413" y="4402138"/>
          <p14:tracePt t="10831" x="10367963" y="4402138"/>
          <p14:tracePt t="10851" x="10304463" y="4419600"/>
          <p14:tracePt t="10871" x="10287000" y="4419600"/>
          <p14:tracePt t="10891" x="10260013" y="4419600"/>
          <p14:tracePt t="10911" x="10206038" y="4429125"/>
          <p14:tracePt t="10931" x="10161588" y="4456113"/>
          <p14:tracePt t="10951" x="10144125" y="4456113"/>
          <p14:tracePt t="10971" x="10134600" y="4473575"/>
          <p14:tracePt t="10991" x="10126663" y="4483100"/>
          <p14:tracePt t="11011" x="10090150" y="4491038"/>
          <p14:tracePt t="11031" x="10063163" y="4510088"/>
          <p14:tracePt t="11051" x="10010775" y="4518025"/>
          <p14:tracePt t="11071" x="9947275" y="4537075"/>
          <p14:tracePt t="11091" x="9752013" y="4572000"/>
          <p14:tracePt t="11111" x="9626600" y="4572000"/>
          <p14:tracePt t="11131" x="9483725" y="4572000"/>
          <p14:tracePt t="11151" x="9439275" y="4572000"/>
          <p14:tracePt t="11171" x="9429750" y="4572000"/>
          <p14:tracePt t="11212" x="9420225" y="4572000"/>
          <p14:tracePt t="11231" x="9402763" y="4572000"/>
          <p14:tracePt t="11251" x="9331325" y="4572000"/>
          <p14:tracePt t="11271" x="9259888" y="4572000"/>
          <p14:tracePt t="11291" x="9117013" y="4572000"/>
          <p14:tracePt t="11311" x="9018588" y="4572000"/>
          <p14:tracePt t="11331" x="8894763" y="4572000"/>
          <p14:tracePt t="11351" x="8840788" y="4572000"/>
          <p14:tracePt t="11371" x="8796338" y="4572000"/>
          <p14:tracePt t="11392" x="8777288" y="4572000"/>
          <p14:tracePt t="11412" x="8715375" y="4572000"/>
          <p14:tracePt t="11432" x="8653463" y="4572000"/>
          <p14:tracePt t="11452" x="8518525" y="4572000"/>
          <p14:tracePt t="11472" x="8385175" y="4572000"/>
          <p14:tracePt t="11492" x="8126413" y="4572000"/>
          <p14:tracePt t="11512" x="7974013" y="4572000"/>
          <p14:tracePt t="11532" x="7840663" y="4572000"/>
          <p14:tracePt t="11552" x="7823200" y="4572000"/>
          <p14:tracePt t="14044" x="7804150" y="4554538"/>
          <p14:tracePt t="14052" x="7796213" y="4518025"/>
          <p14:tracePt t="14060" x="7777163" y="4491038"/>
          <p14:tracePt t="14074" x="7769225" y="4465638"/>
          <p14:tracePt t="14094" x="7751763" y="4438650"/>
          <p14:tracePt t="14114" x="7742238" y="4429125"/>
          <p14:tracePt t="14134" x="7715250" y="4419600"/>
          <p14:tracePt t="14180" x="7705725" y="4419600"/>
          <p14:tracePt t="14196" x="7697788" y="4419600"/>
          <p14:tracePt t="14214" x="7653338" y="4419600"/>
          <p14:tracePt t="14234" x="7616825" y="4419600"/>
          <p14:tracePt t="14254" x="7537450" y="4438650"/>
          <p14:tracePt t="14274" x="7527925" y="4438650"/>
          <p14:tracePt t="14294" x="7466013" y="4456113"/>
          <p14:tracePt t="14314" x="7419975" y="4465638"/>
          <p14:tracePt t="14334" x="7375525" y="4473575"/>
          <p14:tracePt t="14354" x="7348538" y="4483100"/>
          <p14:tracePt t="14374" x="7296150" y="4491038"/>
          <p14:tracePt t="14394" x="7242175" y="4500563"/>
          <p14:tracePt t="14414" x="7126288" y="4527550"/>
          <p14:tracePt t="14434" x="7062788" y="4527550"/>
          <p14:tracePt t="14454" x="7018338" y="4527550"/>
          <p14:tracePt t="14474" x="7010400" y="4527550"/>
          <p14:tracePt t="14580" x="7000875" y="4527550"/>
          <p14:tracePt t="14588" x="6983413" y="4527550"/>
          <p14:tracePt t="14596" x="6965950" y="4527550"/>
          <p14:tracePt t="14614" x="6894513" y="4527550"/>
          <p14:tracePt t="14634" x="6823075" y="4527550"/>
          <p14:tracePt t="14654" x="6732588" y="4527550"/>
          <p14:tracePt t="14674" x="6697663" y="4527550"/>
          <p14:tracePt t="21749" x="6688138" y="4527550"/>
          <p14:tracePt t="21757" x="6653213" y="4518025"/>
          <p14:tracePt t="21765" x="6599238" y="4510088"/>
          <p14:tracePt t="21780" x="6518275" y="4500563"/>
          <p14:tracePt t="21800" x="6367463" y="4491038"/>
          <p14:tracePt t="21820" x="6242050" y="4491038"/>
          <p14:tracePt t="21840" x="6134100" y="4491038"/>
          <p14:tracePt t="21860" x="6116638" y="4491038"/>
          <p14:tracePt t="21917" x="6108700" y="4491038"/>
          <p14:tracePt t="21949" x="6089650" y="4491038"/>
          <p14:tracePt t="21957" x="6081713" y="4491038"/>
          <p14:tracePt t="21965" x="6062663" y="4491038"/>
          <p14:tracePt t="21980" x="6045200" y="4491038"/>
          <p14:tracePt t="22000" x="5938838" y="4491038"/>
          <p14:tracePt t="22020" x="5857875" y="4491038"/>
          <p14:tracePt t="22040" x="5776913" y="4491038"/>
          <p14:tracePt t="22060" x="5741988" y="4491038"/>
          <p14:tracePt t="22080" x="5705475" y="4491038"/>
          <p14:tracePt t="22149" x="5697538" y="4491038"/>
          <p14:tracePt t="22165" x="5688013" y="4491038"/>
          <p14:tracePt t="22181" x="5670550" y="4491038"/>
          <p14:tracePt t="22189" x="5661025" y="4491038"/>
          <p14:tracePt t="22200" x="5634038" y="4491038"/>
          <p14:tracePt t="22220" x="5572125" y="4491038"/>
          <p14:tracePt t="22240" x="5456238" y="4491038"/>
          <p14:tracePt t="22260" x="5402263" y="4491038"/>
          <p14:tracePt t="22280" x="5394325" y="4491038"/>
          <p14:tracePt t="22320" x="5384800" y="4491038"/>
          <p14:tracePt t="22340" x="5367338" y="4491038"/>
          <p14:tracePt t="22360" x="5286375" y="4491038"/>
          <p14:tracePt t="22380" x="5197475" y="4491038"/>
          <p14:tracePt t="22400" x="5089525" y="4491038"/>
          <p14:tracePt t="22420" x="5027613" y="4491038"/>
          <p14:tracePt t="22440" x="4983163" y="4491038"/>
          <p14:tracePt t="22484" x="4973638" y="4491038"/>
          <p14:tracePt t="23085" x="4946650" y="4483100"/>
          <p14:tracePt t="23093" x="4884738" y="4456113"/>
          <p14:tracePt t="23101" x="4795838" y="4429125"/>
          <p14:tracePt t="23121" x="4625975" y="4384675"/>
          <p14:tracePt t="23141" x="4402138" y="4348163"/>
          <p14:tracePt t="23161" x="4322763" y="4340225"/>
          <p14:tracePt t="23181" x="4303713" y="4340225"/>
          <p14:tracePt t="23253" x="4295775" y="4330700"/>
          <p14:tracePt t="23277" x="4268788" y="4322763"/>
          <p14:tracePt t="23285" x="4259263" y="4322763"/>
          <p14:tracePt t="23293" x="4241800" y="4322763"/>
          <p14:tracePt t="23301" x="4224338" y="4313238"/>
          <p14:tracePt t="23321" x="4214813" y="4313238"/>
          <p14:tracePt t="23341" x="4205288" y="4313238"/>
          <p14:tracePt t="23365" x="4197350" y="4313238"/>
          <p14:tracePt t="23381" x="4187825" y="4313238"/>
          <p14:tracePt t="23401" x="4170363" y="4313238"/>
          <p14:tracePt t="23421" x="4143375" y="4313238"/>
          <p14:tracePt t="23441" x="4108450" y="4313238"/>
          <p14:tracePt t="23461" x="4081463" y="4322763"/>
          <p14:tracePt t="23481" x="4062413" y="4330700"/>
          <p14:tracePt t="23501" x="4037013" y="4348163"/>
          <p14:tracePt t="23521" x="4017963" y="4348163"/>
          <p14:tracePt t="23541" x="3990975" y="4357688"/>
          <p14:tracePt t="23565" x="3983038" y="4357688"/>
          <p14:tracePt t="23581" x="3965575" y="4357688"/>
          <p14:tracePt t="23621" x="3956050" y="4367213"/>
          <p14:tracePt t="23641" x="3929063" y="4375150"/>
          <p14:tracePt t="23661" x="3875088" y="4394200"/>
          <p14:tracePt t="23681" x="3840163" y="4402138"/>
          <p14:tracePt t="23701" x="3795713" y="4411663"/>
          <p14:tracePt t="23721" x="3776663" y="4419600"/>
          <p14:tracePt t="23741" x="3768725" y="4419600"/>
          <p14:tracePt t="23789" x="3759200" y="4419600"/>
          <p14:tracePt t="23805" x="3751263" y="4419600"/>
          <p14:tracePt t="23821" x="3741738" y="4419600"/>
          <p14:tracePt t="23841" x="3732213" y="4419600"/>
          <p14:tracePt t="23885" x="3724275" y="4419600"/>
          <p14:tracePt t="23901" x="3714750" y="4419600"/>
          <p14:tracePt t="23909" x="3705225" y="4419600"/>
          <p14:tracePt t="23921" x="3697288" y="4419600"/>
          <p14:tracePt t="23941" x="3679825" y="4419600"/>
          <p14:tracePt t="23961" x="3670300" y="4419600"/>
          <p14:tracePt t="24021" x="3660775" y="4419600"/>
          <p14:tracePt t="24029" x="3652838" y="4419600"/>
          <p14:tracePt t="24041" x="3643313" y="4419600"/>
          <p14:tracePt t="24061" x="3633788" y="4419600"/>
          <p14:tracePt t="24081" x="3625850" y="4419600"/>
          <p14:tracePt t="26758" x="3625850" y="4411663"/>
          <p14:tracePt t="26766" x="3643313" y="4402138"/>
          <p14:tracePt t="26773" x="3679825" y="4394200"/>
          <p14:tracePt t="26784" x="3705225" y="4394200"/>
          <p14:tracePt t="26804" x="3768725" y="4394200"/>
          <p14:tracePt t="26824" x="3875088" y="4402138"/>
          <p14:tracePt t="26844" x="3956050" y="4411663"/>
          <p14:tracePt t="26864" x="4160838" y="4411663"/>
          <p14:tracePt t="26884" x="4330700" y="4411663"/>
          <p14:tracePt t="26904" x="4679950" y="4411663"/>
          <p14:tracePt t="26924" x="4902200" y="4411663"/>
          <p14:tracePt t="26944" x="5153025" y="4411663"/>
          <p14:tracePt t="26964" x="5295900" y="4411663"/>
          <p14:tracePt t="26984" x="5545138" y="4429125"/>
          <p14:tracePt t="27004" x="5751513" y="4429125"/>
          <p14:tracePt t="27024" x="6232525" y="4429125"/>
          <p14:tracePt t="27044" x="6751638" y="4438650"/>
          <p14:tracePt t="27064" x="7429500" y="4545013"/>
          <p14:tracePt t="27084" x="7670800" y="4598988"/>
          <p14:tracePt t="27104" x="7875588" y="4679950"/>
          <p14:tracePt t="27124" x="7956550" y="4705350"/>
          <p14:tracePt t="27144" x="7991475" y="4705350"/>
          <p14:tracePt t="27164" x="8001000" y="4705350"/>
          <p14:tracePt t="27184" x="8018463" y="4714875"/>
          <p14:tracePt t="27204" x="8037513" y="4714875"/>
          <p14:tracePt t="27224" x="8099425" y="4741863"/>
          <p14:tracePt t="27244" x="8215313" y="4786313"/>
          <p14:tracePt t="27264" x="8429625" y="4867275"/>
          <p14:tracePt t="27284" x="8555038" y="4911725"/>
          <p14:tracePt t="27304" x="8661400" y="4938713"/>
          <p14:tracePt t="27324" x="8697913" y="4946650"/>
          <p14:tracePt t="27344" x="8715375" y="4946650"/>
          <p14:tracePt t="27364" x="8786813" y="4946650"/>
          <p14:tracePt t="27384" x="9055100" y="4973638"/>
          <p14:tracePt t="27404" x="9251950" y="4973638"/>
          <p14:tracePt t="27424" x="9491663" y="4973638"/>
          <p14:tracePt t="27444" x="9582150" y="4973638"/>
          <p14:tracePt t="27464" x="9617075" y="4973638"/>
          <p14:tracePt t="27484" x="9644063" y="4973638"/>
          <p14:tracePt t="27504" x="9688513" y="4973638"/>
          <p14:tracePt t="27524" x="9742488" y="4973638"/>
          <p14:tracePt t="27526" x="9769475" y="4973638"/>
          <p14:tracePt t="27544" x="9823450" y="4973638"/>
          <p14:tracePt t="27564" x="9867900" y="4973638"/>
          <p14:tracePt t="27584" x="9885363" y="4973638"/>
          <p14:tracePt t="27604" x="9894888" y="4973638"/>
          <p14:tracePt t="27624" x="9920288" y="4973638"/>
          <p14:tracePt t="27644" x="9966325" y="4973638"/>
          <p14:tracePt t="27664" x="10082213" y="4991100"/>
          <p14:tracePt t="27684" x="10161588" y="5010150"/>
          <p14:tracePt t="27704" x="10206038" y="5037138"/>
          <p14:tracePt t="27902" x="10215563" y="5045075"/>
          <p14:tracePt t="27910" x="10215563" y="5054600"/>
          <p14:tracePt t="27924" x="10215563" y="5072063"/>
          <p14:tracePt t="27944" x="10215563" y="5099050"/>
          <p14:tracePt t="27985" x="10215563" y="5108575"/>
          <p14:tracePt t="28005" x="10215563" y="5116513"/>
          <p14:tracePt t="28037" x="10215563" y="5126038"/>
          <p14:tracePt t="28062" x="10215563" y="5133975"/>
          <p14:tracePt t="28070" x="10206038" y="5143500"/>
          <p14:tracePt t="28742" x="10206038" y="5153025"/>
          <p14:tracePt t="28750" x="10188575" y="5153025"/>
          <p14:tracePt t="28765" x="10010775" y="5153025"/>
          <p14:tracePt t="28785" x="9752013" y="5153025"/>
          <p14:tracePt t="28805" x="9375775" y="5153025"/>
          <p14:tracePt t="28825" x="9232900" y="5153025"/>
          <p14:tracePt t="28845" x="9170988" y="5153025"/>
          <p14:tracePt t="28865" x="9161463" y="5153025"/>
          <p14:tracePt t="28905" x="9153525" y="5153025"/>
          <p14:tracePt t="28925" x="9099550" y="5170488"/>
          <p14:tracePt t="28945" x="9045575" y="5197475"/>
          <p14:tracePt t="28965" x="8939213" y="5224463"/>
          <p14:tracePt t="28985" x="8840788" y="5241925"/>
          <p14:tracePt t="29005" x="8670925" y="5276850"/>
          <p14:tracePt t="29025" x="8562975" y="5295900"/>
          <p14:tracePt t="29045" x="8447088" y="5322888"/>
          <p14:tracePt t="29065" x="8420100" y="5330825"/>
          <p14:tracePt t="29085" x="8385175" y="5330825"/>
          <p14:tracePt t="29125" x="8375650" y="5330825"/>
          <p14:tracePt t="29174" x="8367713" y="5330825"/>
          <p14:tracePt t="29398" x="8358188" y="5330825"/>
          <p14:tracePt t="29414" x="8358188" y="5322888"/>
          <p14:tracePt t="29430" x="8358188" y="5303838"/>
          <p14:tracePt t="29438" x="8358188" y="5295900"/>
          <p14:tracePt t="29446" x="8358188" y="5286375"/>
          <p14:tracePt t="29466" x="8358188" y="5268913"/>
          <p14:tracePt t="29486" x="8358188" y="5251450"/>
          <p14:tracePt t="29550" x="8358188" y="5241925"/>
          <p14:tracePt t="29566" x="8358188" y="5232400"/>
          <p14:tracePt t="29574" x="8358188" y="5224463"/>
          <p14:tracePt t="29598" x="8358188" y="5214938"/>
          <p14:tracePt t="29614" x="8358188" y="5205413"/>
          <p14:tracePt t="29654" x="8348663" y="5197475"/>
          <p14:tracePt t="29686" x="8340725" y="5187950"/>
          <p14:tracePt t="29710" x="8323263" y="5187950"/>
          <p14:tracePt t="29718" x="8313738" y="5180013"/>
          <p14:tracePt t="29734" x="8304213" y="5180013"/>
          <p14:tracePt t="29746" x="8296275" y="5180013"/>
          <p14:tracePt t="29766" x="8286750" y="5180013"/>
          <p14:tracePt t="29806" x="8277225" y="5180013"/>
          <p14:tracePt t="29814" x="8269288" y="5180013"/>
          <p14:tracePt t="29826" x="8251825" y="5180013"/>
          <p14:tracePt t="29846" x="8224838" y="5180013"/>
          <p14:tracePt t="29866" x="8215313" y="5180013"/>
          <p14:tracePt t="29886" x="8205788" y="5180013"/>
          <p14:tracePt t="29906" x="8197850" y="5180013"/>
          <p14:tracePt t="29926" x="8180388" y="5180013"/>
          <p14:tracePt t="29946" x="8161338" y="5180013"/>
          <p14:tracePt t="29966" x="8108950" y="5180013"/>
          <p14:tracePt t="29986" x="8081963" y="5180013"/>
          <p14:tracePt t="30006" x="8027988" y="5180013"/>
          <p14:tracePt t="30026" x="8001000" y="5180013"/>
          <p14:tracePt t="30046" x="7956550" y="5180013"/>
          <p14:tracePt t="30066" x="7929563" y="5180013"/>
          <p14:tracePt t="30086" x="7920038" y="5180013"/>
          <p14:tracePt t="30142" x="7912100" y="5180013"/>
          <p14:tracePt t="30150" x="7894638" y="5180013"/>
          <p14:tracePt t="30166" x="7831138" y="5180013"/>
          <p14:tracePt t="30186" x="7769225" y="5180013"/>
          <p14:tracePt t="30206" x="7670800" y="5180013"/>
          <p14:tracePt t="30226" x="7634288" y="5180013"/>
          <p14:tracePt t="30246" x="7608888" y="5180013"/>
          <p14:tracePt t="30342" x="7589838" y="5180013"/>
          <p14:tracePt t="30350" x="7562850" y="5180013"/>
          <p14:tracePt t="30358" x="7554913" y="5180013"/>
          <p14:tracePt t="30366" x="7527925" y="5187950"/>
          <p14:tracePt t="30386" x="7473950" y="5197475"/>
          <p14:tracePt t="30406" x="7394575" y="5205413"/>
          <p14:tracePt t="30426" x="7348538" y="5214938"/>
          <p14:tracePt t="30446" x="7313613" y="5224463"/>
          <p14:tracePt t="30466" x="7296150" y="5224463"/>
          <p14:tracePt t="30486" x="7277100" y="5232400"/>
          <p14:tracePt t="30506" x="7251700" y="5232400"/>
          <p14:tracePt t="30526" x="7170738" y="5232400"/>
          <p14:tracePt t="30546" x="7126288" y="5232400"/>
          <p14:tracePt t="30567" x="7099300" y="5232400"/>
          <p14:tracePt t="30694" x="7089775" y="5232400"/>
          <p14:tracePt t="30710" x="7072313" y="5232400"/>
          <p14:tracePt t="30718" x="7062788" y="5232400"/>
          <p14:tracePt t="30734" x="7054850" y="5232400"/>
          <p14:tracePt t="30747" x="7045325" y="5232400"/>
          <p14:tracePt t="30767" x="7037388" y="5232400"/>
          <p14:tracePt t="31382" x="7037388" y="5224463"/>
          <p14:tracePt t="31390" x="7054850" y="5224463"/>
          <p14:tracePt t="31407" x="7072313" y="5224463"/>
          <p14:tracePt t="31427" x="7081838" y="5224463"/>
          <p14:tracePt t="31447" x="7089775" y="5224463"/>
          <p14:tracePt t="31487" x="7116763" y="5224463"/>
          <p14:tracePt t="31507" x="7126288" y="5224463"/>
          <p14:tracePt t="31527" x="7134225" y="5224463"/>
          <p14:tracePt t="31574" x="7143750" y="5224463"/>
          <p14:tracePt t="31590" x="7153275" y="5224463"/>
          <p14:tracePt t="31606" x="7161213" y="5224463"/>
          <p14:tracePt t="31614" x="7170738" y="5224463"/>
          <p14:tracePt t="31646" x="7180263" y="5214938"/>
          <p14:tracePt t="31678" x="7197725" y="5214938"/>
          <p14:tracePt t="31686" x="7205663" y="5214938"/>
          <p14:tracePt t="31694" x="7224713" y="5214938"/>
          <p14:tracePt t="31707" x="7251700" y="5214938"/>
          <p14:tracePt t="31727" x="7296150" y="5205413"/>
          <p14:tracePt t="31747" x="7313613" y="5197475"/>
          <p14:tracePt t="31958" x="7304088" y="5197475"/>
          <p14:tracePt t="31966" x="7296150" y="5197475"/>
          <p14:tracePt t="31982" x="7286625" y="5197475"/>
          <p14:tracePt t="31998" x="7277100" y="5197475"/>
          <p14:tracePt t="32008" x="7269163" y="5197475"/>
          <p14:tracePt t="32028" x="7242175" y="5205413"/>
          <p14:tracePt t="32048" x="7205663" y="5205413"/>
          <p14:tracePt t="32068" x="7188200" y="5205413"/>
          <p14:tracePt t="32088" x="7170738" y="5205413"/>
          <p14:tracePt t="32108" x="7134225" y="5205413"/>
          <p14:tracePt t="32128" x="7062788" y="5205413"/>
          <p14:tracePt t="32148" x="6973888" y="5205413"/>
          <p14:tracePt t="32168" x="6894513" y="5197475"/>
          <p14:tracePt t="32188" x="6848475" y="5197475"/>
          <p14:tracePt t="32208" x="6823075" y="5197475"/>
          <p14:tracePt t="32228" x="6813550" y="5197475"/>
          <p14:tracePt t="32268" x="6796088" y="5197475"/>
          <p14:tracePt t="32288" x="6742113" y="5197475"/>
          <p14:tracePt t="32308" x="6715125" y="5197475"/>
          <p14:tracePt t="32328" x="6688138" y="5197475"/>
          <p14:tracePt t="37735" x="6680200" y="5197475"/>
          <p14:tracePt t="37743" x="6661150" y="5197475"/>
          <p14:tracePt t="37752" x="6634163" y="5197475"/>
          <p14:tracePt t="37772" x="6545263" y="5197475"/>
          <p14:tracePt t="37792" x="6394450" y="5197475"/>
          <p14:tracePt t="37812" x="6296025" y="5197475"/>
          <p14:tracePt t="37832" x="6242050" y="5187950"/>
          <p14:tracePt t="37852" x="6232525" y="5187950"/>
          <p14:tracePt t="37892" x="6215063" y="5187950"/>
          <p14:tracePt t="37912" x="6161088" y="5170488"/>
          <p14:tracePt t="37932" x="6072188" y="5170488"/>
          <p14:tracePt t="37952" x="5938838" y="5170488"/>
          <p14:tracePt t="37972" x="5867400" y="5160963"/>
          <p14:tracePt t="37992" x="5822950" y="5160963"/>
          <p14:tracePt t="38012" x="5786438" y="5160963"/>
          <p14:tracePt t="38032" x="5751513" y="5160963"/>
          <p14:tracePt t="38052" x="5705475" y="5160963"/>
          <p14:tracePt t="38072" x="5680075" y="5160963"/>
          <p14:tracePt t="38127" x="5670550" y="5160963"/>
          <p14:tracePt t="38135" x="5653088" y="5160963"/>
          <p14:tracePt t="38152" x="5634038" y="5160963"/>
          <p14:tracePt t="38173" x="5599113" y="5160963"/>
          <p14:tracePt t="38193" x="5554663" y="5160963"/>
          <p14:tracePt t="38213" x="5545138" y="5160963"/>
          <p14:tracePt t="38232" x="5537200" y="5170488"/>
          <p14:tracePt t="38279" x="5518150" y="5170488"/>
          <p14:tracePt t="38295" x="5510213" y="5170488"/>
          <p14:tracePt t="38313" x="5500688" y="5170488"/>
          <p14:tracePt t="38333" x="5491163" y="5170488"/>
          <p14:tracePt t="38353" x="5465763" y="5170488"/>
          <p14:tracePt t="38373" x="5438775" y="5170488"/>
          <p14:tracePt t="38393" x="5367338" y="5160963"/>
          <p14:tracePt t="38413" x="5322888" y="5153025"/>
          <p14:tracePt t="38433" x="5268913" y="5143500"/>
          <p14:tracePt t="48032" x="5259388" y="5143500"/>
          <p14:tracePt t="48040" x="5214938" y="5133975"/>
          <p14:tracePt t="48048" x="5108575" y="5133975"/>
          <p14:tracePt t="48060" x="4965700" y="5133975"/>
          <p14:tracePt t="48080" x="4714875" y="5133975"/>
          <p14:tracePt t="48100" x="4581525" y="5133975"/>
          <p14:tracePt t="48120" x="4446588" y="5133975"/>
          <p14:tracePt t="48140" x="4402138" y="5133975"/>
          <p14:tracePt t="48160" x="4357688" y="5133975"/>
          <p14:tracePt t="48180" x="4340225" y="5133975"/>
          <p14:tracePt t="48200" x="4259263" y="5133975"/>
          <p14:tracePt t="48220" x="4170363" y="5133975"/>
          <p14:tracePt t="48240" x="4027488" y="5133975"/>
          <p14:tracePt t="48260" x="3956050" y="5133975"/>
          <p14:tracePt t="48280" x="3902075" y="5133975"/>
          <p14:tracePt t="48300" x="3884613" y="5133975"/>
          <p14:tracePt t="48320" x="3867150" y="5133975"/>
          <p14:tracePt t="48340" x="3857625" y="5133975"/>
          <p14:tracePt t="48360" x="3840163" y="5133975"/>
          <p14:tracePt t="48380" x="3813175" y="5133975"/>
          <p14:tracePt t="48400" x="3714750" y="5133975"/>
          <p14:tracePt t="48420" x="3643313" y="5133975"/>
          <p14:tracePt t="48440" x="3581400" y="5133975"/>
          <p14:tracePt t="48460" x="3571875" y="5133975"/>
          <p14:tracePt t="65994" x="3562350" y="5133975"/>
          <p14:tracePt t="66010" x="3589338" y="5133975"/>
          <p14:tracePt t="66018" x="3660775" y="5133975"/>
          <p14:tracePt t="66034" x="3768725" y="5133975"/>
          <p14:tracePt t="66054" x="3857625" y="5133975"/>
          <p14:tracePt t="66074" x="3938588" y="5133975"/>
          <p14:tracePt t="66094" x="3990975" y="5133975"/>
          <p14:tracePt t="66114" x="4340225" y="5133975"/>
          <p14:tracePt t="66134" x="4598988" y="5133975"/>
          <p14:tracePt t="66154" x="5010150" y="5133975"/>
          <p14:tracePt t="66174" x="5170488" y="5126038"/>
          <p14:tracePt t="66194" x="5268913" y="5108575"/>
          <p14:tracePt t="66214" x="5276850" y="5108575"/>
          <p14:tracePt t="66234" x="5322888" y="5108575"/>
          <p14:tracePt t="66254" x="5367338" y="5108575"/>
          <p14:tracePt t="66274" x="5537200" y="5108575"/>
          <p14:tracePt t="66294" x="5768975" y="5108575"/>
          <p14:tracePt t="66314" x="6269038" y="5108575"/>
          <p14:tracePt t="66335" x="6527800" y="5126038"/>
          <p14:tracePt t="66355" x="6732588" y="5180013"/>
          <p14:tracePt t="66375" x="6813550" y="5224463"/>
          <p14:tracePt t="66395" x="6902450" y="5268913"/>
          <p14:tracePt t="66415" x="6956425" y="5286375"/>
          <p14:tracePt t="66435" x="7037388" y="5313363"/>
          <p14:tracePt t="66455" x="7116763" y="5322888"/>
          <p14:tracePt t="66475" x="7348538" y="5367338"/>
          <p14:tracePt t="66495" x="7608888" y="5419725"/>
          <p14:tracePt t="66515" x="8143875" y="5537200"/>
          <p14:tracePt t="66535" x="8474075" y="5643563"/>
          <p14:tracePt t="66555" x="8867775" y="5741988"/>
          <p14:tracePt t="66575" x="9018588" y="5768975"/>
          <p14:tracePt t="66595" x="9055100" y="5768975"/>
          <p14:tracePt t="66615" x="9063038" y="5768975"/>
          <p14:tracePt t="66714" x="9072563" y="5776913"/>
          <p14:tracePt t="66722" x="9090025" y="5786438"/>
          <p14:tracePt t="66735" x="9099550" y="5795963"/>
          <p14:tracePt t="66755" x="9126538" y="5803900"/>
          <p14:tracePt t="66795" x="9144000" y="5830888"/>
          <p14:tracePt t="67794" x="9144000" y="5840413"/>
          <p14:tracePt t="67802" x="9134475" y="5848350"/>
          <p14:tracePt t="67816" x="9109075" y="5857875"/>
          <p14:tracePt t="67836" x="9010650" y="5875338"/>
          <p14:tracePt t="67856" x="8939213" y="5894388"/>
          <p14:tracePt t="67876" x="8848725" y="5911850"/>
          <p14:tracePt t="67896" x="8769350" y="5919788"/>
          <p14:tracePt t="67916" x="8653463" y="5919788"/>
          <p14:tracePt t="67936" x="8545513" y="5919788"/>
          <p14:tracePt t="67956" x="8385175" y="5919788"/>
          <p14:tracePt t="67976" x="8296275" y="5919788"/>
          <p14:tracePt t="67996" x="8188325" y="5919788"/>
          <p14:tracePt t="68016" x="8134350" y="5919788"/>
          <p14:tracePt t="68036" x="8081963" y="5919788"/>
          <p14:tracePt t="68056" x="8045450" y="5919788"/>
          <p14:tracePt t="68076" x="8027988" y="5919788"/>
          <p14:tracePt t="68426" x="8037513" y="5919788"/>
          <p14:tracePt t="68434" x="8045450" y="5911850"/>
          <p14:tracePt t="68442" x="8062913" y="5894388"/>
          <p14:tracePt t="68456" x="8081963" y="5884863"/>
          <p14:tracePt t="68476" x="8161338" y="5830888"/>
          <p14:tracePt t="68496" x="8224838" y="5803900"/>
          <p14:tracePt t="68516" x="8313738" y="5776913"/>
          <p14:tracePt t="68536" x="8348663" y="5768975"/>
          <p14:tracePt t="68556" x="8420100" y="5768975"/>
          <p14:tracePt t="68576" x="8439150" y="5768975"/>
          <p14:tracePt t="68596" x="8466138" y="5768975"/>
          <p14:tracePt t="68616" x="8491538" y="5768975"/>
          <p14:tracePt t="68636" x="8528050" y="5776913"/>
          <p14:tracePt t="68656" x="8555038" y="5776913"/>
          <p14:tracePt t="68676" x="8609013" y="5776913"/>
          <p14:tracePt t="68696" x="8626475" y="5776913"/>
          <p14:tracePt t="68716" x="8643938" y="5776913"/>
          <p14:tracePt t="68736" x="8653463" y="5776913"/>
          <p14:tracePt t="68756" x="8661400" y="5776913"/>
          <p14:tracePt t="70763" x="8661400" y="5786438"/>
          <p14:tracePt t="70771" x="8626475" y="5795963"/>
          <p14:tracePt t="70778" x="8562975" y="5803900"/>
          <p14:tracePt t="70798" x="8394700" y="5803900"/>
          <p14:tracePt t="70818" x="8161338" y="5803900"/>
          <p14:tracePt t="70838" x="8081963" y="5803900"/>
          <p14:tracePt t="70858" x="8045450" y="5803900"/>
          <p14:tracePt t="70898" x="8037513" y="5813425"/>
          <p14:tracePt t="70918" x="8010525" y="5822950"/>
          <p14:tracePt t="70938" x="7912100" y="5840413"/>
          <p14:tracePt t="70958" x="7840663" y="5840413"/>
          <p14:tracePt t="70978" x="7680325" y="5840413"/>
          <p14:tracePt t="70998" x="7599363" y="5840413"/>
          <p14:tracePt t="71018" x="7518400" y="5840413"/>
          <p14:tracePt t="71038" x="7491413" y="5840413"/>
          <p14:tracePt t="71058" x="7483475" y="5840413"/>
          <p14:tracePt t="71078" x="7473950" y="5840413"/>
          <p14:tracePt t="71098" x="7412038" y="5840413"/>
          <p14:tracePt t="71118" x="7358063" y="5848350"/>
          <p14:tracePt t="71138" x="7251700" y="5867400"/>
          <p14:tracePt t="71158" x="7161213" y="5867400"/>
          <p14:tracePt t="71178" x="7062788" y="5867400"/>
          <p14:tracePt t="71198" x="7027863" y="5867400"/>
          <p14:tracePt t="71218" x="7000875" y="5867400"/>
          <p14:tracePt t="71275" x="6991350" y="5867400"/>
          <p14:tracePt t="71298" x="6973888" y="5867400"/>
          <p14:tracePt t="71307" x="6956425" y="5867400"/>
          <p14:tracePt t="71318" x="6938963" y="5867400"/>
          <p14:tracePt t="71338" x="6840538" y="5867400"/>
          <p14:tracePt t="71358" x="6769100" y="5867400"/>
          <p14:tracePt t="71378" x="6661150" y="5867400"/>
          <p14:tracePt t="71399" x="6626225" y="5867400"/>
          <p14:tracePt t="71419" x="6608763" y="5867400"/>
          <p14:tracePt t="72315" x="6626225" y="5867400"/>
          <p14:tracePt t="72323" x="6653213" y="5867400"/>
          <p14:tracePt t="72330" x="6680200" y="5857875"/>
          <p14:tracePt t="72339" x="6688138" y="5857875"/>
          <p14:tracePt t="72359" x="6705600" y="5857875"/>
          <p14:tracePt t="72379" x="6732588" y="5848350"/>
          <p14:tracePt t="72419" x="6742113" y="5848350"/>
          <p14:tracePt t="72439" x="6759575" y="5840413"/>
          <p14:tracePt t="72459" x="6769100" y="5840413"/>
          <p14:tracePt t="72479" x="6796088" y="5840413"/>
          <p14:tracePt t="72499" x="6840538" y="5840413"/>
          <p14:tracePt t="72519" x="6858000" y="5840413"/>
          <p14:tracePt t="72539" x="6894513" y="5840413"/>
          <p14:tracePt t="72559" x="6919913" y="5840413"/>
          <p14:tracePt t="72579" x="6956425" y="5840413"/>
          <p14:tracePt t="72599" x="6973888" y="5830888"/>
          <p14:tracePt t="72619" x="6983413" y="5830888"/>
          <p14:tracePt t="72659" x="7000875" y="5830888"/>
          <p14:tracePt t="72679" x="7010400" y="5822950"/>
          <p14:tracePt t="72699" x="7037388" y="5813425"/>
          <p14:tracePt t="72719" x="7054850" y="5813425"/>
          <p14:tracePt t="72740" x="7072313" y="5803900"/>
          <p14:tracePt t="72760" x="7081838" y="5803900"/>
          <p14:tracePt t="72780" x="7089775" y="5803900"/>
          <p14:tracePt t="73107" x="7099300" y="5803900"/>
          <p14:tracePt t="73123" x="7108825" y="5803900"/>
          <p14:tracePt t="73131" x="7126288" y="5803900"/>
          <p14:tracePt t="73140" x="7143750" y="5803900"/>
          <p14:tracePt t="73160" x="7188200" y="5803900"/>
          <p14:tracePt t="73180" x="7251700" y="5803900"/>
          <p14:tracePt t="73200" x="7269163" y="5803900"/>
          <p14:tracePt t="73387" x="7259638" y="5803900"/>
          <p14:tracePt t="73395" x="7251700" y="5803900"/>
          <p14:tracePt t="73403" x="7242175" y="5803900"/>
          <p14:tracePt t="73420" x="7197725" y="5803900"/>
          <p14:tracePt t="73440" x="7116763" y="5803900"/>
          <p14:tracePt t="73460" x="6956425" y="5803900"/>
          <p14:tracePt t="73480" x="6831013" y="5803900"/>
          <p14:tracePt t="73500" x="6643688" y="5803900"/>
          <p14:tracePt t="73520" x="6518275" y="5803900"/>
          <p14:tracePt t="73540" x="6330950" y="5803900"/>
          <p14:tracePt t="73560" x="6197600" y="5803900"/>
          <p14:tracePt t="73580" x="6072188" y="5803900"/>
          <p14:tracePt t="73600" x="6027738" y="5803900"/>
          <p14:tracePt t="73620" x="5983288" y="5803900"/>
          <p14:tracePt t="73640" x="5956300" y="5803900"/>
          <p14:tracePt t="73660" x="5894388" y="5803900"/>
          <p14:tracePt t="73680" x="5830888" y="5803900"/>
          <p14:tracePt t="73700" x="5715000" y="5803900"/>
          <p14:tracePt t="73720" x="5616575" y="5822950"/>
          <p14:tracePt t="73740" x="5491163" y="5822950"/>
          <p14:tracePt t="73760" x="5429250" y="5822950"/>
          <p14:tracePt t="73780" x="5375275" y="5822950"/>
          <p14:tracePt t="73800" x="5367338" y="5822950"/>
          <p14:tracePt t="73820" x="5357813" y="5822950"/>
          <p14:tracePt t="73840" x="5348288" y="5822950"/>
          <p14:tracePt t="73860" x="5313363" y="5822950"/>
          <p14:tracePt t="73880" x="5295900" y="5822950"/>
          <p14:tracePt t="73900" x="5276850" y="5813425"/>
          <p14:tracePt t="73941" x="5268913" y="5813425"/>
          <p14:tracePt t="73961" x="5259388" y="5813425"/>
          <p14:tracePt t="73981" x="5241925" y="5803900"/>
          <p14:tracePt t="74001" x="5232400" y="5803900"/>
          <p14:tracePt t="74021" x="5224463" y="5803900"/>
          <p14:tracePt t="74041" x="5214938" y="5803900"/>
          <p14:tracePt t="75579" x="5214938" y="5795963"/>
          <p14:tracePt t="75587" x="5180013" y="5786438"/>
          <p14:tracePt t="75602" x="5153025" y="5786438"/>
          <p14:tracePt t="75622" x="5054600" y="5776913"/>
          <p14:tracePt t="75642" x="5037138" y="5776913"/>
          <p14:tracePt t="75662" x="5027613" y="5776913"/>
          <p14:tracePt t="75682" x="5018088" y="5776913"/>
          <p14:tracePt t="79020" x="5037138" y="5776913"/>
          <p14:tracePt t="79027" x="5054600" y="5776913"/>
          <p14:tracePt t="79035" x="5062538" y="5776913"/>
          <p14:tracePt t="79044" x="5072063" y="5776913"/>
          <p14:tracePt t="79064" x="5081588" y="5776913"/>
          <p14:tracePt t="79084" x="5089525" y="5776913"/>
          <p14:tracePt t="79131" x="5108575" y="5776913"/>
          <p14:tracePt t="79147" x="5126038" y="5776913"/>
          <p14:tracePt t="79155" x="5133975" y="5768975"/>
          <p14:tracePt t="79171" x="5153025" y="5768975"/>
          <p14:tracePt t="79184" x="5160963" y="5759450"/>
          <p14:tracePt t="79204" x="5187950" y="5751513"/>
          <p14:tracePt t="79225" x="5197475" y="5751513"/>
          <p14:tracePt t="79245" x="5241925" y="5732463"/>
          <p14:tracePt t="79265" x="5268913" y="5724525"/>
          <p14:tracePt t="79285" x="5322888" y="5715000"/>
          <p14:tracePt t="79305" x="5330825" y="5715000"/>
          <p14:tracePt t="79345" x="5340350" y="5715000"/>
          <p14:tracePt t="79372" x="5348288" y="5715000"/>
          <p14:tracePt t="79387" x="5357813" y="5715000"/>
          <p14:tracePt t="79405" x="5367338" y="5715000"/>
          <p14:tracePt t="79425" x="5394325" y="5715000"/>
          <p14:tracePt t="79445" x="5411788" y="5715000"/>
          <p14:tracePt t="79465" x="5419725" y="5724525"/>
          <p14:tracePt t="79485" x="5429250" y="5724525"/>
          <p14:tracePt t="79505" x="5438775" y="5724525"/>
          <p14:tracePt t="79545" x="5446713" y="5724525"/>
          <p14:tracePt t="81548" x="5446713" y="5732463"/>
          <p14:tracePt t="81564" x="5419725" y="5732463"/>
          <p14:tracePt t="81572" x="5402263" y="5732463"/>
          <p14:tracePt t="81586" x="5394325" y="5732463"/>
          <p14:tracePt t="81606" x="5375275" y="5732463"/>
          <p14:tracePt t="81740" x="5367338" y="5732463"/>
          <p14:tracePt t="81748" x="5357813" y="5732463"/>
          <p14:tracePt t="81804" x="5348288" y="5732463"/>
          <p14:tracePt t="81819" x="5340350" y="5732463"/>
          <p14:tracePt t="81828" x="5330825" y="5732463"/>
          <p14:tracePt t="81847" x="5303838" y="5732463"/>
          <p14:tracePt t="81867" x="5276850" y="5732463"/>
          <p14:tracePt t="81887" x="5224463" y="5732463"/>
          <p14:tracePt t="81907" x="5187950" y="5732463"/>
          <p14:tracePt t="81927" x="5153025" y="5732463"/>
          <p14:tracePt t="81947" x="5143500" y="5732463"/>
          <p14:tracePt t="81967" x="5126038" y="5732463"/>
          <p14:tracePt t="81987" x="5081588" y="5724525"/>
          <p14:tracePt t="82007" x="5000625" y="5715000"/>
          <p14:tracePt t="82027" x="4938713" y="5715000"/>
          <p14:tracePt t="82047" x="4875213" y="5715000"/>
          <p14:tracePt t="82067" x="4840288" y="5715000"/>
          <p14:tracePt t="82087" x="4803775" y="5715000"/>
          <p14:tracePt t="82107" x="4751388" y="5715000"/>
          <p14:tracePt t="82127" x="4652963" y="5715000"/>
          <p14:tracePt t="82147" x="4589463" y="5715000"/>
          <p14:tracePt t="82167" x="4537075" y="5715000"/>
          <p14:tracePt t="82187" x="4510088" y="5715000"/>
          <p14:tracePt t="82207" x="4483100" y="5715000"/>
          <p14:tracePt t="82227" x="4438650" y="5715000"/>
          <p14:tracePt t="82247" x="4340225" y="5715000"/>
          <p14:tracePt t="82267" x="4268788" y="5715000"/>
          <p14:tracePt t="82287" x="4179888" y="5715000"/>
          <p14:tracePt t="82307" x="4160838" y="5715000"/>
          <p14:tracePt t="82327" x="4152900" y="5715000"/>
          <p14:tracePt t="82388" x="4143375" y="5715000"/>
          <p14:tracePt t="82420" x="4133850" y="5715000"/>
          <p14:tracePt t="82428" x="4125913" y="5715000"/>
          <p14:tracePt t="82436" x="4116388" y="5715000"/>
          <p14:tracePt t="82447" x="4098925" y="5715000"/>
          <p14:tracePt t="82467" x="4089400" y="5715000"/>
          <p14:tracePt t="82487" x="4071938" y="5715000"/>
          <p14:tracePt t="82507" x="4062413" y="5715000"/>
          <p14:tracePt t="82527" x="4054475" y="5715000"/>
          <p14:tracePt t="82547" x="4000500" y="5724525"/>
          <p14:tracePt t="82567" x="3946525" y="5732463"/>
          <p14:tracePt t="82587" x="3867150" y="5741988"/>
          <p14:tracePt t="82607" x="3822700" y="5741988"/>
          <p14:tracePt t="82627" x="3795713" y="5741988"/>
          <p14:tracePt t="82647" x="3786188" y="5741988"/>
          <p14:tracePt t="94773" x="3776663" y="5751513"/>
          <p14:tracePt t="94781" x="3813175" y="5751513"/>
          <p14:tracePt t="94797" x="3983038" y="5768975"/>
          <p14:tracePt t="94817" x="4251325" y="5768975"/>
          <p14:tracePt t="94837" x="4633913" y="5768975"/>
          <p14:tracePt t="94857" x="4857750" y="5768975"/>
          <p14:tracePt t="94877" x="5081588" y="5768975"/>
          <p14:tracePt t="94897" x="5160963" y="5768975"/>
          <p14:tracePt t="94917" x="5224463" y="5768975"/>
          <p14:tracePt t="94937" x="5268913" y="5768975"/>
          <p14:tracePt t="94957" x="5402263" y="5768975"/>
          <p14:tracePt t="94977" x="5554663" y="5768975"/>
          <p14:tracePt t="94997" x="5830888" y="5768975"/>
          <p14:tracePt t="95017" x="6018213" y="5768975"/>
          <p14:tracePt t="95037" x="6259513" y="5786438"/>
          <p14:tracePt t="95057" x="6330950" y="5795963"/>
          <p14:tracePt t="95077" x="6402388" y="5822950"/>
          <p14:tracePt t="95097" x="6456363" y="5857875"/>
          <p14:tracePt t="95117" x="6500813" y="5875338"/>
          <p14:tracePt t="95137" x="6527800" y="5875338"/>
          <p14:tracePt t="95157" x="6589713" y="5894388"/>
          <p14:tracePt t="95177" x="6705600" y="5919788"/>
          <p14:tracePt t="95197" x="6946900" y="6010275"/>
          <p14:tracePt t="95217" x="7116763" y="6072188"/>
          <p14:tracePt t="95237" x="7375525" y="6180138"/>
          <p14:tracePt t="95257" x="7500938" y="6205538"/>
          <p14:tracePt t="95277" x="7554913" y="6224588"/>
          <p14:tracePt t="95297" x="7562850" y="6224588"/>
          <p14:tracePt t="95337" x="7572375" y="6224588"/>
          <p14:tracePt t="95357" x="7661275" y="6269038"/>
          <p14:tracePt t="95377" x="7786688" y="6313488"/>
          <p14:tracePt t="95397" x="8001000" y="6411913"/>
          <p14:tracePt t="95417" x="8134350" y="6473825"/>
          <p14:tracePt t="95437" x="8277225" y="6518275"/>
          <p14:tracePt t="95457" x="8304213" y="6527800"/>
          <p14:tracePt t="95477" x="8340725" y="6537325"/>
          <p14:tracePt t="95517" x="8348663" y="6537325"/>
          <p14:tracePt t="95537" x="8375650" y="6537325"/>
          <p14:tracePt t="95557" x="8447088" y="6527800"/>
          <p14:tracePt t="95577" x="8483600" y="6518275"/>
          <p14:tracePt t="95597" x="8545513" y="6510338"/>
          <p14:tracePt t="95617" x="8572500" y="6500813"/>
          <p14:tracePt t="95637" x="8609013" y="6500813"/>
          <p14:tracePt t="95657" x="8616950" y="6491288"/>
          <p14:tracePt t="95677" x="8634413" y="6491288"/>
          <p14:tracePt t="97045" x="8626475" y="6491288"/>
          <p14:tracePt t="97053" x="8626475" y="6500813"/>
          <p14:tracePt t="97069" x="8616950" y="6500813"/>
          <p14:tracePt t="97150" x="8599488" y="6500813"/>
          <p14:tracePt t="97158" x="8572500" y="6500813"/>
          <p14:tracePt t="97165" x="8537575" y="6500813"/>
          <p14:tracePt t="97179" x="8501063" y="6500813"/>
          <p14:tracePt t="97199" x="8385175" y="6500813"/>
          <p14:tracePt t="97219" x="8313738" y="6500813"/>
          <p14:tracePt t="97239" x="8188325" y="6500813"/>
          <p14:tracePt t="97259" x="8116888" y="6500813"/>
          <p14:tracePt t="97279" x="8045450" y="6500813"/>
          <p14:tracePt t="97299" x="8018463" y="6500813"/>
          <p14:tracePt t="97319" x="7983538" y="6500813"/>
          <p14:tracePt t="97339" x="7902575" y="6510338"/>
          <p14:tracePt t="97359" x="7786688" y="6518275"/>
          <p14:tracePt t="97379" x="7661275" y="6518275"/>
          <p14:tracePt t="97399" x="7527925" y="6518275"/>
          <p14:tracePt t="97419" x="7439025" y="6518275"/>
          <p14:tracePt t="97439" x="7340600" y="6527800"/>
          <p14:tracePt t="97459" x="7277100" y="6527800"/>
          <p14:tracePt t="97479" x="7205663" y="6527800"/>
          <p14:tracePt t="97499" x="7180263" y="6527800"/>
          <p14:tracePt t="97519" x="7126288" y="6527800"/>
          <p14:tracePt t="97539" x="7089775" y="6545263"/>
          <p14:tracePt t="97559" x="7018338" y="6554788"/>
          <p14:tracePt t="97579" x="6973888" y="6554788"/>
          <p14:tracePt t="97599" x="6902450" y="6554788"/>
          <p14:tracePt t="97619" x="6858000" y="6554788"/>
          <p14:tracePt t="97639" x="6813550" y="6554788"/>
          <p14:tracePt t="97659" x="6796088" y="6554788"/>
          <p14:tracePt t="97679" x="6751638" y="6554788"/>
          <p14:tracePt t="97699" x="6715125" y="6554788"/>
          <p14:tracePt t="97719" x="6697663" y="6554788"/>
          <p14:tracePt t="97798" x="6688138" y="6554788"/>
          <p14:tracePt t="101046" x="6653213" y="6554788"/>
          <p14:tracePt t="101054" x="6634163" y="6554788"/>
          <p14:tracePt t="101062" x="6616700" y="6554788"/>
          <p14:tracePt t="101082" x="6562725" y="6554788"/>
          <p14:tracePt t="101102" x="6518275" y="6554788"/>
          <p14:tracePt t="101122" x="6500813" y="6554788"/>
          <p14:tracePt t="101142" x="6402388" y="6562725"/>
          <p14:tracePt t="101162" x="6303963" y="6562725"/>
          <p14:tracePt t="101182" x="6108700" y="6562725"/>
          <p14:tracePt t="101202" x="5991225" y="6562725"/>
          <p14:tracePt t="101222" x="5867400" y="6562725"/>
          <p14:tracePt t="101242" x="5822950" y="6562725"/>
          <p14:tracePt t="101262" x="5786438" y="6562725"/>
          <p14:tracePt t="101282" x="5776913" y="6562725"/>
          <p14:tracePt t="101302" x="5759450" y="6562725"/>
          <p14:tracePt t="101322" x="5724525" y="6562725"/>
          <p14:tracePt t="101342" x="5653088" y="6562725"/>
          <p14:tracePt t="101362" x="5581650" y="6562725"/>
          <p14:tracePt t="101382" x="5483225" y="6562725"/>
          <p14:tracePt t="101402" x="5446713" y="6562725"/>
          <p14:tracePt t="101422" x="5402263" y="6562725"/>
          <p14:tracePt t="101442" x="5375275" y="6562725"/>
          <p14:tracePt t="101462" x="5357813" y="6562725"/>
          <p14:tracePt t="101534" x="5348288" y="6562725"/>
          <p14:tracePt t="101550" x="5340350" y="6562725"/>
          <p14:tracePt t="101558" x="5330825" y="6562725"/>
          <p14:tracePt t="101566" x="5322888" y="6562725"/>
          <p14:tracePt t="101582" x="5303838" y="6562725"/>
          <p14:tracePt t="101602" x="5259388" y="6562725"/>
          <p14:tracePt t="101622" x="5197475" y="6562725"/>
          <p14:tracePt t="101642" x="5170488" y="6562725"/>
          <p14:tracePt t="101662" x="5160963" y="6562725"/>
          <p14:tracePt t="101790" x="5153025" y="6562725"/>
          <p14:tracePt t="101806" x="5143500" y="6562725"/>
          <p14:tracePt t="101854" x="5133975" y="6562725"/>
          <p14:tracePt t="101918" x="5133975" y="6554788"/>
          <p14:tracePt t="101966" x="5133975" y="6545263"/>
          <p14:tracePt t="101990" x="5126038" y="6537325"/>
          <p14:tracePt t="102046" x="5108575" y="6527800"/>
          <p14:tracePt t="102062" x="5099050" y="6518275"/>
          <p14:tracePt t="102070" x="5089525" y="6518275"/>
          <p14:tracePt t="102082" x="5081588" y="6510338"/>
          <p14:tracePt t="102102" x="5062538" y="6491288"/>
          <p14:tracePt t="102122" x="5045075" y="6473825"/>
          <p14:tracePt t="102143" x="5037138" y="6473825"/>
          <p14:tracePt t="106471" x="5000625" y="6473825"/>
          <p14:tracePt t="106478" x="4929188" y="6473825"/>
          <p14:tracePt t="106486" x="4857750" y="6473825"/>
          <p14:tracePt t="106506" x="4724400" y="6465888"/>
          <p14:tracePt t="106526" x="4589463" y="6456363"/>
          <p14:tracePt t="106546" x="4537075" y="6456363"/>
          <p14:tracePt t="106566" x="4491038" y="6456363"/>
          <p14:tracePt t="106586" x="4483100" y="6456363"/>
          <p14:tracePt t="106606" x="4465638" y="6456363"/>
          <p14:tracePt t="106626" x="4429125" y="6456363"/>
          <p14:tracePt t="106646" x="4303713" y="6456363"/>
          <p14:tracePt t="106666" x="4232275" y="6456363"/>
          <p14:tracePt t="106686" x="4133850" y="6456363"/>
          <p14:tracePt t="106706" x="4125913" y="6456363"/>
          <p14:tracePt t="106726" x="4108450" y="6456363"/>
          <p14:tracePt t="106746" x="4081463" y="6456363"/>
          <p14:tracePt t="106766" x="4010025" y="6456363"/>
          <p14:tracePt t="106786" x="3946525" y="6456363"/>
          <p14:tracePt t="106806" x="3867150" y="6456363"/>
          <p14:tracePt t="106826" x="3822700" y="6456363"/>
          <p14:tracePt t="106846" x="3786188" y="6456363"/>
          <p14:tracePt t="106866" x="3776663" y="6456363"/>
          <p14:tracePt t="106886" x="3768725" y="6456363"/>
          <p14:tracePt t="107007" x="3759200" y="6456363"/>
          <p14:tracePt t="107015" x="3751263" y="6456363"/>
          <p14:tracePt t="107026" x="3741738" y="6456363"/>
          <p14:tracePt t="107046" x="3724275" y="6456363"/>
          <p14:tracePt t="118216" x="3714750" y="6446838"/>
          <p14:tracePt t="118224" x="3714750" y="6429375"/>
          <p14:tracePt t="118235" x="3705225" y="6375400"/>
          <p14:tracePt t="118255" x="3697288" y="6286500"/>
          <p14:tracePt t="118275" x="3670300" y="6224588"/>
          <p14:tracePt t="118295" x="3625850" y="6161088"/>
          <p14:tracePt t="118315" x="3562350" y="6108700"/>
          <p14:tracePt t="118335" x="3509963" y="6099175"/>
          <p14:tracePt t="118355" x="3465513" y="6081713"/>
          <p14:tracePt t="118375" x="3419475" y="6081713"/>
          <p14:tracePt t="118395" x="3394075" y="6089650"/>
          <p14:tracePt t="118415" x="3367088" y="6099175"/>
          <p14:tracePt t="118435" x="3357563" y="6108700"/>
          <p14:tracePt t="118475" x="3357563" y="6116638"/>
          <p14:tracePt t="118495" x="3357563" y="6134100"/>
          <p14:tracePt t="118515" x="3357563" y="6153150"/>
          <p14:tracePt t="118536" x="3357563" y="6188075"/>
          <p14:tracePt t="118555" x="3357563" y="6224588"/>
          <p14:tracePt t="118575" x="3367088" y="6251575"/>
          <p14:tracePt t="118595" x="3375025" y="6286500"/>
          <p14:tracePt t="118615" x="3394075" y="6303963"/>
          <p14:tracePt t="118635" x="3394075" y="6313488"/>
          <p14:tracePt t="118728" x="3394075" y="6323013"/>
          <p14:tracePt t="118744" x="3402013" y="6330950"/>
          <p14:tracePt t="118776" x="3411538" y="6340475"/>
          <p14:tracePt t="118872" x="3411538" y="6348413"/>
          <p14:tracePt t="118888" x="3419475" y="6348413"/>
          <p14:tracePt t="120553" x="3429000" y="6367463"/>
          <p14:tracePt t="120568" x="3429000" y="6375400"/>
          <p14:tracePt t="120576" x="3429000" y="6384925"/>
          <p14:tracePt t="120584" x="3429000" y="6394450"/>
          <p14:tracePt t="120597" x="3429000" y="6402388"/>
          <p14:tracePt t="120617" x="3438525" y="6419850"/>
          <p14:tracePt t="120760" x="3438525" y="6429375"/>
          <p14:tracePt t="120784" x="3438525" y="6438900"/>
          <p14:tracePt t="120808" x="3438525" y="6446838"/>
          <p14:tracePt t="120824" x="3438525" y="6456363"/>
          <p14:tracePt t="120856" x="3419475" y="6456363"/>
          <p14:tracePt t="121528" x="3419475" y="6465888"/>
          <p14:tracePt t="121536" x="3411538" y="6473825"/>
          <p14:tracePt t="121552" x="3402013" y="6483350"/>
          <p14:tracePt t="121793" x="3384550" y="6491288"/>
          <p14:tracePt t="121808" x="3375025" y="6491288"/>
          <p14:tracePt t="121816" x="3367088" y="6491288"/>
          <p14:tracePt t="121824" x="3357563" y="6491288"/>
          <p14:tracePt t="121838" x="3348038" y="6491288"/>
          <p14:tracePt t="121858" x="3295650" y="6491288"/>
          <p14:tracePt t="121878" x="3286125" y="6491288"/>
          <p14:tracePt t="122136" x="3286125" y="6500813"/>
          <p14:tracePt t="122145" x="3286125" y="6510338"/>
          <p14:tracePt t="122896" x="3224213" y="6527800"/>
          <p14:tracePt t="122904" x="3133725" y="6537325"/>
          <p14:tracePt t="122919" x="3009900" y="6545263"/>
          <p14:tracePt t="122939" x="2625725" y="6537325"/>
          <p14:tracePt t="122959" x="2286000" y="6465888"/>
          <p14:tracePt t="122979" x="1839913" y="6375400"/>
          <p14:tracePt t="122999" x="1589088" y="6313488"/>
          <p14:tracePt t="123019" x="1285875" y="6180138"/>
          <p14:tracePt t="123039" x="1108075" y="6045200"/>
          <p14:tracePt t="123059" x="857250" y="5751513"/>
          <p14:tracePt t="123079" x="660400" y="5419725"/>
          <p14:tracePt t="123099" x="339725" y="4660900"/>
          <p14:tracePt t="123119" x="179388" y="4197350"/>
          <p14:tracePt t="123139" x="80963" y="3652838"/>
          <p14:tracePt t="123159" x="71438" y="3330575"/>
          <p14:tracePt t="123179" x="115888" y="2697163"/>
          <p14:tracePt t="123199" x="231775" y="2179638"/>
          <p14:tracePt t="123219" x="561975" y="1241425"/>
          <p14:tracePt t="123239" x="723900" y="982663"/>
          <p14:tracePt t="123259" x="795338" y="696913"/>
          <p14:tracePt t="123279" x="803275" y="544513"/>
          <p14:tracePt t="123299" x="803275" y="258763"/>
          <p14:tracePt t="123641" x="1544638" y="44450"/>
          <p14:tracePt t="123648" x="1571625" y="44450"/>
          <p14:tracePt t="123659" x="1608138" y="44450"/>
          <p14:tracePt t="123679" x="1652588" y="44450"/>
          <p14:tracePt t="123873" x="1652588" y="53975"/>
          <p14:tracePt t="123888" x="1643063" y="53975"/>
          <p14:tracePt t="123904" x="1633538" y="53975"/>
          <p14:tracePt t="123912" x="1616075" y="61913"/>
          <p14:tracePt t="123920" x="1608138" y="71438"/>
          <p14:tracePt t="123939" x="1598613" y="71438"/>
          <p14:tracePt t="123960" x="1581150" y="88900"/>
          <p14:tracePt t="124032" x="1571625" y="88900"/>
          <p14:tracePt t="124137" x="1554163" y="107950"/>
          <p14:tracePt t="124152" x="1544638" y="115888"/>
          <p14:tracePt t="124160" x="1536700" y="125413"/>
          <p14:tracePt t="124168" x="1527175" y="133350"/>
          <p14:tracePt t="125385" x="1482725" y="1333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b="1" dirty="0">
                <a:cs typeface="B Yagut" pitchFamily="2" charset="-78"/>
              </a:rPr>
              <a:t>نکات لازم</a:t>
            </a:r>
            <a:endParaRPr lang="en-US" b="1" dirty="0">
              <a:cs typeface="B Yagut" pitchFamily="2" charset="-78"/>
            </a:endParaRPr>
          </a:p>
        </p:txBody>
      </p:sp>
      <p:sp>
        <p:nvSpPr>
          <p:cNvPr id="3" name="Content Placeholder 2"/>
          <p:cNvSpPr>
            <a:spLocks noGrp="1"/>
          </p:cNvSpPr>
          <p:nvPr>
            <p:ph sz="quarter" idx="1"/>
          </p:nvPr>
        </p:nvSpPr>
        <p:spPr/>
        <p:txBody>
          <a:bodyPr>
            <a:normAutofit/>
          </a:bodyPr>
          <a:lstStyle/>
          <a:p>
            <a:pPr marL="0" indent="0" algn="r" rtl="1">
              <a:buNone/>
            </a:pPr>
            <a:endParaRPr lang="en-US" dirty="0">
              <a:cs typeface="B Yagut" pitchFamily="2" charset="-78"/>
            </a:endParaRPr>
          </a:p>
          <a:p>
            <a:pPr marL="0" indent="0" algn="r" rtl="1">
              <a:buNone/>
            </a:pPr>
            <a:r>
              <a:rPr lang="fa-IR" dirty="0">
                <a:cs typeface="B Yagut" pitchFamily="2" charset="-78"/>
              </a:rPr>
              <a:t>نکته 1: افزایش وزن توصیه شده در سه ماهه اول </a:t>
            </a:r>
            <a:r>
              <a:rPr lang="fa-IR" dirty="0" smtClean="0">
                <a:cs typeface="B Yagut" pitchFamily="2" charset="-78"/>
              </a:rPr>
              <a:t>بارداری مادران</a:t>
            </a:r>
            <a:r>
              <a:rPr lang="en-US" dirty="0" smtClean="0">
                <a:cs typeface="B Yagut" pitchFamily="2" charset="-78"/>
              </a:rPr>
              <a:t> </a:t>
            </a:r>
            <a:r>
              <a:rPr lang="fa-IR" dirty="0" smtClean="0">
                <a:cs typeface="B Yagut" pitchFamily="2" charset="-78"/>
              </a:rPr>
              <a:t> دوقلو </a:t>
            </a:r>
            <a:r>
              <a:rPr lang="fa-IR" dirty="0">
                <a:cs typeface="B Yagut" pitchFamily="2" charset="-78"/>
              </a:rPr>
              <a:t>1/5 تا 2/5 کیلوگرم می‌باشد.</a:t>
            </a:r>
            <a:endParaRPr lang="en-US" dirty="0">
              <a:cs typeface="B Yagut" pitchFamily="2" charset="-78"/>
            </a:endParaRPr>
          </a:p>
          <a:p>
            <a:pPr marL="0" indent="0" algn="r" rtl="1">
              <a:buNone/>
            </a:pPr>
            <a:endParaRPr lang="en-US" dirty="0">
              <a:cs typeface="B Yagut" pitchFamily="2" charset="-78"/>
            </a:endParaRPr>
          </a:p>
          <a:p>
            <a:pPr marL="0" indent="0" algn="r" rtl="1">
              <a:buNone/>
            </a:pPr>
            <a:r>
              <a:rPr lang="fa-IR" dirty="0">
                <a:cs typeface="B Yagut" pitchFamily="2" charset="-78"/>
              </a:rPr>
              <a:t>نکته 2: در موارد سه قلویی، میزان وزن‌گیری توصیه شده برای مادران باردار در حدود 22/5-27 کیلوگرم می‌باشد. </a:t>
            </a:r>
          </a:p>
          <a:p>
            <a:pPr marL="0" indent="0" algn="r" rtl="1">
              <a:buNone/>
            </a:pPr>
            <a:r>
              <a:rPr lang="fa-IR" dirty="0">
                <a:cs typeface="B Yagut" pitchFamily="2" charset="-78"/>
              </a:rPr>
              <a:t>از این میزان مادر باید تا هفته 24 حداقل 16 کیلوگرم افزایش وزن داشته باشد.</a:t>
            </a:r>
            <a:endParaRPr lang="en-US" dirty="0">
              <a:cs typeface="B Yagut" pitchFamily="2" charset="-78"/>
            </a:endParaRPr>
          </a:p>
          <a:p>
            <a:pPr marL="0" indent="0" algn="r" rtl="1">
              <a:buNone/>
            </a:pPr>
            <a:endParaRPr lang="en-US" dirty="0">
              <a:cs typeface="B Yagut"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16199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t>خلاصه و نتیجه </a:t>
            </a:r>
            <a:r>
              <a:rPr lang="fa-IR" sz="4000" b="1" dirty="0">
                <a:cs typeface="B Yagut" panose="00000400000000000000" pitchFamily="2" charset="-78"/>
              </a:rPr>
              <a:t>گیری</a:t>
            </a:r>
            <a:endParaRPr lang="en-US" sz="4000" b="1" dirty="0">
              <a:cs typeface="B Yagut"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algn="r" rtl="1">
              <a:lnSpc>
                <a:spcPct val="150000"/>
              </a:lnSpc>
            </a:pPr>
            <a:r>
              <a:rPr lang="fa-IR" dirty="0" smtClean="0">
                <a:cs typeface="B Yagut" panose="00000400000000000000" pitchFamily="2" charset="-78"/>
              </a:rPr>
              <a:t>بر اساس نمایه توده بدنی مادران باردار به چهارگروه لاغر، طبیعی،اضافه وزن و چاق تقسیم می شوند که با توجه به نمایه توده بدنی میزان وزن گیری مادر متفاوت می باشد . برای تعیین نمایه توده بدنی مادران به دو گروه زیر 19 سال و بالای 19 سال تقسیم می شوند که زیر 19 سال بر اساس جدول زداسکور و بالای 19 سال بر اساس قد و وزن نمایه توده بدنی تعیین می شود.</a:t>
            </a:r>
          </a:p>
          <a:p>
            <a:pPr algn="r" rtl="1">
              <a:lnSpc>
                <a:spcPct val="150000"/>
              </a:lnSpc>
            </a:pPr>
            <a:r>
              <a:rPr lang="fa-IR" dirty="0" smtClean="0">
                <a:cs typeface="B Yagut" panose="00000400000000000000" pitchFamily="2" charset="-78"/>
              </a:rPr>
              <a:t>میزان وزن گیری مادر باردار چند قلو نیز بر اساس معیارهای گفته شده نسبت به ماران باردار تک قلو بیشتر و متفات می باشد.</a:t>
            </a:r>
            <a:endParaRPr lang="en-US"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6830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b="1" dirty="0">
                <a:cs typeface="B Yagut" panose="00000400000000000000" pitchFamily="2" charset="-78"/>
              </a:rPr>
              <a:t>پرسش و تمرین</a:t>
            </a:r>
            <a:endParaRPr lang="en-US" sz="4000" b="1" dirty="0">
              <a:cs typeface="B Yagut" panose="00000400000000000000" pitchFamily="2" charset="-78"/>
            </a:endParaRPr>
          </a:p>
        </p:txBody>
      </p:sp>
      <p:sp>
        <p:nvSpPr>
          <p:cNvPr id="3" name="Content Placeholder 2"/>
          <p:cNvSpPr>
            <a:spLocks noGrp="1"/>
          </p:cNvSpPr>
          <p:nvPr>
            <p:ph idx="1"/>
          </p:nvPr>
        </p:nvSpPr>
        <p:spPr/>
        <p:txBody>
          <a:bodyPr>
            <a:normAutofit lnSpcReduction="10000"/>
          </a:bodyPr>
          <a:lstStyle/>
          <a:p>
            <a:pPr marL="0" indent="0" algn="r" rtl="1">
              <a:lnSpc>
                <a:spcPct val="150000"/>
              </a:lnSpc>
              <a:buNone/>
            </a:pPr>
            <a:r>
              <a:rPr lang="fa-IR" sz="2600" dirty="0">
                <a:cs typeface="B Yagut" panose="00000400000000000000" pitchFamily="2" charset="-78"/>
              </a:rPr>
              <a:t>1- خانم 25 ساله باسن بارداری 10 هفته به شما مراجعه کرده است</a:t>
            </a:r>
            <a:r>
              <a:rPr lang="fa-IR" sz="2600" dirty="0" smtClean="0">
                <a:cs typeface="B Yagut" panose="00000400000000000000" pitchFamily="2" charset="-78"/>
              </a:rPr>
              <a:t>، وزن </a:t>
            </a:r>
            <a:r>
              <a:rPr lang="fa-IR" sz="2600" dirty="0">
                <a:cs typeface="B Yagut" panose="00000400000000000000" pitchFamily="2" charset="-78"/>
              </a:rPr>
              <a:t>پیش بارداری خانم 68 کیلو گرم و قد 156 می باشد.</a:t>
            </a:r>
            <a:r>
              <a:rPr lang="en-US" sz="2600" dirty="0">
                <a:cs typeface="B Yagut" panose="00000400000000000000" pitchFamily="2" charset="-78"/>
              </a:rPr>
              <a:t>BMI</a:t>
            </a:r>
            <a:r>
              <a:rPr lang="fa-IR" sz="2600" dirty="0">
                <a:cs typeface="B Yagut" panose="00000400000000000000" pitchFamily="2" charset="-78"/>
              </a:rPr>
              <a:t> و محدوده افزایش وزن را تعیین نمایید.</a:t>
            </a:r>
          </a:p>
          <a:p>
            <a:pPr marL="0" indent="0" algn="r" rtl="1">
              <a:lnSpc>
                <a:spcPct val="150000"/>
              </a:lnSpc>
              <a:buNone/>
            </a:pPr>
            <a:r>
              <a:rPr lang="fa-IR" sz="2600" dirty="0">
                <a:cs typeface="B Yagut" panose="00000400000000000000" pitchFamily="2" charset="-78"/>
              </a:rPr>
              <a:t>2- خانم 17 ساله باردار با </a:t>
            </a:r>
            <a:r>
              <a:rPr lang="en-US" sz="2600" dirty="0">
                <a:cs typeface="B Yagut" panose="00000400000000000000" pitchFamily="2" charset="-78"/>
              </a:rPr>
              <a:t>BMI=20</a:t>
            </a:r>
            <a:r>
              <a:rPr lang="fa-IR" sz="2600" dirty="0">
                <a:cs typeface="B Yagut" panose="00000400000000000000" pitchFamily="2" charset="-78"/>
              </a:rPr>
              <a:t> به شما مراجعه کرده است</a:t>
            </a:r>
            <a:r>
              <a:rPr lang="fa-IR" sz="2600" dirty="0" smtClean="0">
                <a:cs typeface="B Yagut" panose="00000400000000000000" pitchFamily="2" charset="-78"/>
              </a:rPr>
              <a:t>، وضعیت </a:t>
            </a:r>
            <a:r>
              <a:rPr lang="fa-IR" sz="2600" dirty="0">
                <a:cs typeface="B Yagut" panose="00000400000000000000" pitchFamily="2" charset="-78"/>
              </a:rPr>
              <a:t>وزن گیری وی را تعیین کنید و در کدام گروه </a:t>
            </a:r>
            <a:r>
              <a:rPr lang="en-US" sz="2600" dirty="0">
                <a:cs typeface="B Yagut" panose="00000400000000000000" pitchFamily="2" charset="-78"/>
              </a:rPr>
              <a:t>BMI</a:t>
            </a:r>
            <a:r>
              <a:rPr lang="fa-IR" sz="2600" dirty="0">
                <a:cs typeface="B Yagut" panose="00000400000000000000" pitchFamily="2" charset="-78"/>
              </a:rPr>
              <a:t> قرار می گیرد</a:t>
            </a:r>
            <a:r>
              <a:rPr lang="fa-IR" sz="2600" dirty="0" smtClean="0">
                <a:cs typeface="B Yagut" panose="00000400000000000000" pitchFamily="2" charset="-78"/>
              </a:rPr>
              <a:t>، افزایش </a:t>
            </a:r>
            <a:r>
              <a:rPr lang="fa-IR" sz="2600" dirty="0">
                <a:cs typeface="B Yagut" panose="00000400000000000000" pitchFamily="2" charset="-78"/>
              </a:rPr>
              <a:t>وزن وی را بر حسب هفته تعیین کنید.</a:t>
            </a:r>
          </a:p>
          <a:p>
            <a:pPr marL="0" indent="0" algn="r" rtl="1">
              <a:lnSpc>
                <a:spcPct val="150000"/>
              </a:lnSpc>
              <a:buNone/>
            </a:pPr>
            <a:r>
              <a:rPr lang="fa-IR" sz="2600" dirty="0">
                <a:cs typeface="B Yagut" panose="00000400000000000000" pitchFamily="2" charset="-78"/>
              </a:rPr>
              <a:t>3- خانم 22ساله با بارداری دوقلویی مراجعه کرده است.وزن پیش بارداری 52 کیلو گرم و قد 170 می باشد.میزان </a:t>
            </a:r>
            <a:r>
              <a:rPr lang="en-US" sz="2600" dirty="0">
                <a:cs typeface="B Yagut" panose="00000400000000000000" pitchFamily="2" charset="-78"/>
              </a:rPr>
              <a:t>BMI</a:t>
            </a:r>
            <a:r>
              <a:rPr lang="fa-IR" sz="2600" dirty="0">
                <a:cs typeface="B Yagut" panose="00000400000000000000" pitchFamily="2" charset="-78"/>
              </a:rPr>
              <a:t> را محاسبه نمایید و در مورد محدوده مجاز افزایش وزن وی تصمیم گیری نمایید.</a:t>
            </a:r>
          </a:p>
          <a:p>
            <a:pPr marL="0" indent="0" algn="r" rtl="1">
              <a:lnSpc>
                <a:spcPct val="150000"/>
              </a:lnSpc>
              <a:buNone/>
            </a:pPr>
            <a:endParaRPr lang="en-US" sz="2600" dirty="0">
              <a:cs typeface="B Yagut" panose="00000400000000000000" pitchFamily="2" charset="-78"/>
            </a:endParaRPr>
          </a:p>
        </p:txBody>
      </p:sp>
    </p:spTree>
    <p:extLst>
      <p:ext uri="{BB962C8B-B14F-4D97-AF65-F5344CB8AC3E}">
        <p14:creationId xmlns:p14="http://schemas.microsoft.com/office/powerpoint/2010/main" val="3604907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b="1" dirty="0">
                <a:cs typeface="B Yagut" pitchFamily="2" charset="-78"/>
              </a:rPr>
              <a:t>منابع مورد استفاده</a:t>
            </a:r>
            <a:endParaRPr lang="en-US" sz="4000" b="1" dirty="0">
              <a:cs typeface="B Yagut" pitchFamily="2" charset="-78"/>
            </a:endParaRPr>
          </a:p>
        </p:txBody>
      </p:sp>
      <p:sp>
        <p:nvSpPr>
          <p:cNvPr id="3" name="Content Placeholder 2"/>
          <p:cNvSpPr>
            <a:spLocks noGrp="1"/>
          </p:cNvSpPr>
          <p:nvPr>
            <p:ph sz="quarter" idx="1"/>
          </p:nvPr>
        </p:nvSpPr>
        <p:spPr/>
        <p:txBody>
          <a:bodyPr>
            <a:normAutofit/>
          </a:bodyPr>
          <a:lstStyle/>
          <a:p>
            <a:pPr algn="r" rtl="1"/>
            <a:r>
              <a:rPr lang="fa-IR" dirty="0">
                <a:cs typeface="B Yagut" pitchFamily="2" charset="-78"/>
              </a:rPr>
              <a:t>بسته آموزشی تغذیه ویژه مراقب سلامت /بهورز در برنامه تحول سلامت در حوزه بهداشت / پاییز 98</a:t>
            </a:r>
          </a:p>
          <a:p>
            <a:pPr algn="r" rtl="1"/>
            <a:r>
              <a:rPr lang="fa-IR" dirty="0">
                <a:cs typeface="B Yagut" pitchFamily="2" charset="-78"/>
              </a:rPr>
              <a:t>مجموعه مراقبتها و خدمات تغذیه ای در برنامه تحول سلامت در حوزه بهداشت ویژه مراقب سلامت/کارشناس تغذیه/پزشک/بهار96</a:t>
            </a:r>
          </a:p>
          <a:p>
            <a:pPr algn="r" rtl="1"/>
            <a:r>
              <a:rPr lang="fa-IR" dirty="0">
                <a:cs typeface="B Yagut" pitchFamily="2" charset="-78"/>
              </a:rPr>
              <a:t>کتابچه سلامت مادران /مجموعه جزوات آموزش بهورزی/ </a:t>
            </a:r>
            <a:r>
              <a:rPr lang="fa-IR" dirty="0" smtClean="0">
                <a:cs typeface="B Yagut" pitchFamily="2" charset="-78"/>
              </a:rPr>
              <a:t>زمستان95</a:t>
            </a:r>
            <a:endParaRPr lang="en-US" dirty="0" smtClean="0">
              <a:cs typeface="B Yagut" pitchFamily="2" charset="-78"/>
            </a:endParaRPr>
          </a:p>
          <a:p>
            <a:pPr algn="r" rtl="1"/>
            <a:r>
              <a:rPr lang="fa-IR" dirty="0" smtClean="0">
                <a:cs typeface="B Yagut" pitchFamily="2" charset="-78"/>
              </a:rPr>
              <a:t>راهنمای جامع تغذیه مادران باردار و شیرده/وزارت بهداشت و درمان و آموزش پزشکی/زمستان 1392</a:t>
            </a:r>
            <a:endParaRPr lang="fa-IR" dirty="0">
              <a:cs typeface="B Yagut" pitchFamily="2" charset="-78"/>
            </a:endParaRPr>
          </a:p>
          <a:p>
            <a:pPr algn="r" rtl="1"/>
            <a:r>
              <a:rPr lang="fa-IR" dirty="0">
                <a:cs typeface="B Yagut" pitchFamily="2" charset="-78"/>
              </a:rPr>
              <a:t>آخرین دستورالعملهای ارسالی از وزارت بهداشت</a:t>
            </a:r>
            <a:endParaRPr lang="en-US" dirty="0">
              <a:cs typeface="B Yagut" pitchFamily="2" charset="-78"/>
            </a:endParaRPr>
          </a:p>
        </p:txBody>
      </p:sp>
    </p:spTree>
    <p:extLst>
      <p:ext uri="{BB962C8B-B14F-4D97-AF65-F5344CB8AC3E}">
        <p14:creationId xmlns:p14="http://schemas.microsoft.com/office/powerpoint/2010/main" val="1814892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rtl="1"/>
            <a:r>
              <a:rPr lang="fa-IR" b="1" dirty="0" smtClean="0">
                <a:cs typeface="B Yagut" panose="00000400000000000000" pitchFamily="2" charset="-78"/>
              </a:rPr>
              <a:t> مشخصات سند</a:t>
            </a:r>
            <a:endParaRPr lang="en-US" b="1" dirty="0">
              <a:cs typeface="B Yagut" panose="00000400000000000000" pitchFamily="2" charset="-78"/>
            </a:endParaRPr>
          </a:p>
        </p:txBody>
      </p:sp>
      <p:sp>
        <p:nvSpPr>
          <p:cNvPr id="5" name="Text Placeholder 4"/>
          <p:cNvSpPr>
            <a:spLocks noGrp="1"/>
          </p:cNvSpPr>
          <p:nvPr>
            <p:ph type="body" idx="1"/>
          </p:nvPr>
        </p:nvSpPr>
        <p:spPr>
          <a:xfrm>
            <a:off x="919519" y="1177170"/>
            <a:ext cx="3030141" cy="639762"/>
          </a:xfrm>
        </p:spPr>
        <p:txBody>
          <a:bodyPr>
            <a:normAutofit/>
          </a:bodyPr>
          <a:lstStyle/>
          <a:p>
            <a:pPr algn="r" rtl="1"/>
            <a:r>
              <a:rPr lang="fa-IR" dirty="0" smtClean="0">
                <a:cs typeface="B Yagut" panose="00000400000000000000" pitchFamily="2" charset="-78"/>
              </a:rPr>
              <a:t>مشخصات مدرس</a:t>
            </a:r>
          </a:p>
        </p:txBody>
      </p:sp>
      <p:sp>
        <p:nvSpPr>
          <p:cNvPr id="6" name="Content Placeholder 5"/>
          <p:cNvSpPr>
            <a:spLocks noGrp="1"/>
          </p:cNvSpPr>
          <p:nvPr>
            <p:ph sz="half" idx="2"/>
          </p:nvPr>
        </p:nvSpPr>
        <p:spPr>
          <a:xfrm>
            <a:off x="1045029" y="2093123"/>
            <a:ext cx="4906955" cy="3568126"/>
          </a:xfrm>
        </p:spPr>
        <p:txBody>
          <a:bodyPr>
            <a:normAutofit lnSpcReduction="10000"/>
          </a:bodyPr>
          <a:lstStyle/>
          <a:p>
            <a:pPr marL="0" indent="0" algn="r" rtl="1">
              <a:buNone/>
            </a:pPr>
            <a:endParaRPr lang="fa-IR" sz="2000" dirty="0">
              <a:cs typeface="B Yagut" panose="00000400000000000000" pitchFamily="2" charset="-78"/>
            </a:endParaRPr>
          </a:p>
          <a:p>
            <a:pPr marL="0" indent="0" algn="ctr" rtl="1">
              <a:buNone/>
            </a:pPr>
            <a:endParaRPr lang="fa-IR" sz="2000" dirty="0">
              <a:cs typeface="B Yagut" panose="00000400000000000000" pitchFamily="2" charset="-78"/>
            </a:endParaRPr>
          </a:p>
          <a:p>
            <a:pPr marL="0" indent="0" algn="ctr" rtl="1">
              <a:buNone/>
            </a:pPr>
            <a:endParaRPr lang="fa-IR" sz="2000" dirty="0">
              <a:cs typeface="B Yagut" panose="00000400000000000000" pitchFamily="2" charset="-78"/>
            </a:endParaRPr>
          </a:p>
          <a:p>
            <a:pPr marL="0" indent="0" algn="ctr" rtl="1">
              <a:buNone/>
            </a:pPr>
            <a:endParaRPr lang="fa-IR" sz="2000" dirty="0">
              <a:cs typeface="B Yagut" panose="00000400000000000000" pitchFamily="2" charset="-78"/>
            </a:endParaRPr>
          </a:p>
          <a:p>
            <a:pPr algn="ctr" rtl="1"/>
            <a:r>
              <a:rPr lang="fa-IR" sz="2000" dirty="0">
                <a:cs typeface="B Yagut" panose="00000400000000000000" pitchFamily="2" charset="-78"/>
              </a:rPr>
              <a:t>نام و نام خانوادگی مدرس: فاطمه فلاح</a:t>
            </a:r>
          </a:p>
          <a:p>
            <a:pPr algn="ctr" rtl="1"/>
            <a:r>
              <a:rPr lang="fa-IR" sz="2000" dirty="0">
                <a:cs typeface="B Yagut" panose="00000400000000000000" pitchFamily="2" charset="-78"/>
              </a:rPr>
              <a:t>مدرک تحصیلی: کارشناس مامایی</a:t>
            </a:r>
          </a:p>
          <a:p>
            <a:pPr algn="ctr" rtl="1"/>
            <a:r>
              <a:rPr lang="fa-IR" sz="2000" dirty="0">
                <a:cs typeface="B Yagut" panose="00000400000000000000" pitchFamily="2" charset="-78"/>
              </a:rPr>
              <a:t>موقعیت اشتغال سازمانی مدرس: </a:t>
            </a:r>
            <a:endParaRPr lang="en-US" sz="2000" dirty="0">
              <a:cs typeface="B Yagut" panose="00000400000000000000" pitchFamily="2" charset="-78"/>
            </a:endParaRPr>
          </a:p>
          <a:p>
            <a:pPr marL="0" indent="0" algn="ctr" rtl="1">
              <a:buNone/>
            </a:pPr>
            <a:r>
              <a:rPr lang="fa-IR" sz="2000" dirty="0">
                <a:cs typeface="B Yagut" panose="00000400000000000000" pitchFamily="2" charset="-78"/>
              </a:rPr>
              <a:t>مربی مرکز آموزش بهورزی شهرستان کاشمر</a:t>
            </a:r>
            <a:endParaRPr lang="en-US" sz="2000" dirty="0">
              <a:cs typeface="B Yagut" panose="00000400000000000000" pitchFamily="2" charset="-78"/>
            </a:endParaRPr>
          </a:p>
          <a:p>
            <a:pPr marL="0" indent="0" algn="ctr" rtl="1">
              <a:buNone/>
            </a:pPr>
            <a:r>
              <a:rPr lang="fa-IR" sz="2000" dirty="0">
                <a:cs typeface="B Yagut" panose="00000400000000000000" pitchFamily="2" charset="-78"/>
              </a:rPr>
              <a:t> دانشگاه علوم پزشکی و خدمات بهداشتی درمانی مشهد</a:t>
            </a:r>
          </a:p>
          <a:p>
            <a:pPr algn="ctr" rtl="1"/>
            <a:endParaRPr lang="en-US" sz="2000" dirty="0">
              <a:cs typeface="B Yagut" panose="00000400000000000000" pitchFamily="2" charset="-78"/>
            </a:endParaRPr>
          </a:p>
        </p:txBody>
      </p:sp>
      <p:sp>
        <p:nvSpPr>
          <p:cNvPr id="7" name="Text Placeholder 6"/>
          <p:cNvSpPr>
            <a:spLocks noGrp="1"/>
          </p:cNvSpPr>
          <p:nvPr>
            <p:ph type="body" sz="quarter" idx="3"/>
          </p:nvPr>
        </p:nvSpPr>
        <p:spPr/>
        <p:txBody>
          <a:bodyPr/>
          <a:lstStyle/>
          <a:p>
            <a:pPr algn="r" rtl="1"/>
            <a:r>
              <a:rPr lang="fa-IR" dirty="0" smtClean="0">
                <a:cs typeface="B Yagut" panose="00000400000000000000" pitchFamily="2" charset="-78"/>
              </a:rPr>
              <a:t>مشخصات بسته آموزشی</a:t>
            </a:r>
          </a:p>
        </p:txBody>
      </p:sp>
      <p:sp>
        <p:nvSpPr>
          <p:cNvPr id="8" name="Content Placeholder 7"/>
          <p:cNvSpPr>
            <a:spLocks noGrp="1"/>
          </p:cNvSpPr>
          <p:nvPr>
            <p:ph sz="quarter" idx="4"/>
          </p:nvPr>
        </p:nvSpPr>
        <p:spPr>
          <a:xfrm>
            <a:off x="6694240" y="2872694"/>
            <a:ext cx="4661148" cy="2478261"/>
          </a:xfrm>
        </p:spPr>
        <p:txBody>
          <a:bodyPr>
            <a:normAutofit fontScale="92500" lnSpcReduction="20000"/>
          </a:bodyPr>
          <a:lstStyle/>
          <a:p>
            <a:pPr algn="r" rtl="1"/>
            <a:r>
              <a:rPr lang="fa-IR" sz="2000" dirty="0">
                <a:cs typeface="B Yagut" panose="00000400000000000000" pitchFamily="2" charset="-78"/>
              </a:rPr>
              <a:t>حیطه درس: سلامت مادران</a:t>
            </a:r>
          </a:p>
          <a:p>
            <a:pPr marL="0" indent="0" algn="r">
              <a:buNone/>
            </a:pPr>
            <a:r>
              <a:rPr lang="fa-IR" sz="2000" dirty="0">
                <a:cs typeface="B Yagut" panose="00000400000000000000" pitchFamily="2" charset="-78"/>
              </a:rPr>
              <a:t>تاریخ آخرین بازنگری: </a:t>
            </a:r>
            <a:r>
              <a:rPr lang="fa-IR" sz="2000" dirty="0" smtClean="0">
                <a:cs typeface="B Yagut" panose="00000400000000000000" pitchFamily="2" charset="-78"/>
              </a:rPr>
              <a:t>17 تیرماه 1399</a:t>
            </a:r>
            <a:endParaRPr lang="fa-IR" sz="2000" dirty="0">
              <a:cs typeface="B Yagut" panose="00000400000000000000" pitchFamily="2" charset="-78"/>
            </a:endParaRPr>
          </a:p>
          <a:p>
            <a:pPr algn="r" rtl="1"/>
            <a:r>
              <a:rPr lang="fa-IR" sz="2000" dirty="0">
                <a:cs typeface="B Yagut" panose="00000400000000000000" pitchFamily="2" charset="-78"/>
              </a:rPr>
              <a:t>نوبت تهیه: </a:t>
            </a:r>
            <a:r>
              <a:rPr lang="fa-IR" sz="2000" dirty="0" smtClean="0">
                <a:cs typeface="B Yagut" panose="00000400000000000000" pitchFamily="2" charset="-78"/>
              </a:rPr>
              <a:t>2</a:t>
            </a:r>
            <a:endParaRPr lang="fa-IR" sz="2000" dirty="0">
              <a:cs typeface="B Yagut" panose="00000400000000000000" pitchFamily="2" charset="-78"/>
            </a:endParaRPr>
          </a:p>
          <a:p>
            <a:pPr algn="r" rtl="1"/>
            <a:r>
              <a:rPr lang="fa-IR" sz="2000" dirty="0">
                <a:cs typeface="B Yagut" panose="00000400000000000000" pitchFamily="2" charset="-78"/>
              </a:rPr>
              <a:t>نام فایل:</a:t>
            </a:r>
            <a:endParaRPr lang="en-US" sz="2000" dirty="0">
              <a:cs typeface="B Yagut" panose="00000400000000000000" pitchFamily="2" charset="-78"/>
            </a:endParaRPr>
          </a:p>
          <a:p>
            <a:r>
              <a:rPr lang="en-US" sz="2000" dirty="0">
                <a:cs typeface="B Yagut" panose="00000400000000000000" pitchFamily="2" charset="-78"/>
              </a:rPr>
              <a:t>MC-</a:t>
            </a:r>
            <a:r>
              <a:rPr lang="fa-IR" sz="2000" dirty="0">
                <a:cs typeface="B Yagut" panose="00000400000000000000" pitchFamily="2" charset="-78"/>
              </a:rPr>
              <a:t> </a:t>
            </a:r>
            <a:r>
              <a:rPr lang="en-US" sz="2000" dirty="0" err="1"/>
              <a:t>taghziye</a:t>
            </a:r>
            <a:r>
              <a:rPr lang="en-US" sz="2000" dirty="0"/>
              <a:t> –</a:t>
            </a:r>
            <a:r>
              <a:rPr lang="en-US" sz="2000" dirty="0" err="1"/>
              <a:t>sahih-dar-bardari-zaiman-shirdehi-va-shakhesha</a:t>
            </a:r>
            <a:r>
              <a:rPr lang="en-US" sz="2000" dirty="0"/>
              <a:t> </a:t>
            </a:r>
            <a:r>
              <a:rPr lang="en-US" sz="2000" dirty="0" smtClean="0">
                <a:cs typeface="B Yagut" panose="00000400000000000000" pitchFamily="2" charset="-78"/>
              </a:rPr>
              <a:t>–</a:t>
            </a:r>
            <a:r>
              <a:rPr lang="en-US" sz="2000" dirty="0">
                <a:cs typeface="B Yagut" panose="00000400000000000000" pitchFamily="2" charset="-78"/>
              </a:rPr>
              <a:t>edit 2</a:t>
            </a:r>
            <a:endParaRPr lang="en-US" sz="2000" dirty="0" smtClean="0">
              <a:cs typeface="B Yagut" panose="00000400000000000000" pitchFamily="2" charset="-78"/>
            </a:endParaRPr>
          </a:p>
          <a:p>
            <a:r>
              <a:rPr lang="en-US" sz="2000" dirty="0" err="1">
                <a:cs typeface="B Yagut" panose="00000400000000000000" pitchFamily="2" charset="-78"/>
              </a:rPr>
              <a:t>Rasm</a:t>
            </a:r>
            <a:r>
              <a:rPr lang="en-US" sz="2000" dirty="0">
                <a:cs typeface="B Yagut" panose="00000400000000000000" pitchFamily="2" charset="-78"/>
              </a:rPr>
              <a:t> </a:t>
            </a:r>
            <a:r>
              <a:rPr lang="en-US" sz="2000" dirty="0" err="1">
                <a:cs typeface="B Yagut" panose="00000400000000000000" pitchFamily="2" charset="-78"/>
              </a:rPr>
              <a:t>va</a:t>
            </a:r>
            <a:r>
              <a:rPr lang="en-US" sz="2000" dirty="0">
                <a:cs typeface="B Yagut" panose="00000400000000000000" pitchFamily="2" charset="-78"/>
              </a:rPr>
              <a:t> </a:t>
            </a:r>
            <a:r>
              <a:rPr lang="en-US" sz="2000" dirty="0" err="1">
                <a:cs typeface="B Yagut" panose="00000400000000000000" pitchFamily="2" charset="-78"/>
              </a:rPr>
              <a:t>tafsir</a:t>
            </a:r>
            <a:r>
              <a:rPr lang="en-US" sz="2000" dirty="0">
                <a:cs typeface="B Yagut" panose="00000400000000000000" pitchFamily="2" charset="-78"/>
              </a:rPr>
              <a:t> </a:t>
            </a:r>
            <a:r>
              <a:rPr lang="en-US" sz="2000" dirty="0" err="1">
                <a:cs typeface="B Yagut" panose="00000400000000000000" pitchFamily="2" charset="-78"/>
              </a:rPr>
              <a:t>nemoudare</a:t>
            </a:r>
            <a:r>
              <a:rPr lang="en-US" sz="2000" dirty="0">
                <a:cs typeface="B Yagut" panose="00000400000000000000" pitchFamily="2" charset="-78"/>
              </a:rPr>
              <a:t> </a:t>
            </a:r>
            <a:r>
              <a:rPr lang="en-US" sz="2000" dirty="0" err="1">
                <a:cs typeface="B Yagut" panose="00000400000000000000" pitchFamily="2" charset="-78"/>
              </a:rPr>
              <a:t>vazngiri</a:t>
            </a:r>
            <a:r>
              <a:rPr lang="en-US" sz="2000" dirty="0">
                <a:cs typeface="B Yagut" panose="00000400000000000000" pitchFamily="2" charset="-78"/>
              </a:rPr>
              <a:t> </a:t>
            </a:r>
            <a:r>
              <a:rPr lang="en-US" sz="2000" dirty="0" err="1">
                <a:cs typeface="B Yagut" panose="00000400000000000000" pitchFamily="2" charset="-78"/>
              </a:rPr>
              <a:t>dar</a:t>
            </a:r>
            <a:r>
              <a:rPr lang="en-US" sz="2000" dirty="0">
                <a:cs typeface="B Yagut" panose="00000400000000000000" pitchFamily="2" charset="-78"/>
              </a:rPr>
              <a:t>  </a:t>
            </a:r>
            <a:r>
              <a:rPr lang="en-US" sz="2000" dirty="0" err="1" smtClean="0">
                <a:cs typeface="B Yagut" panose="00000400000000000000" pitchFamily="2" charset="-78"/>
              </a:rPr>
              <a:t>bardari</a:t>
            </a:r>
            <a:r>
              <a:rPr lang="en-US" sz="2000" dirty="0" smtClean="0">
                <a:cs typeface="B Yagut" panose="00000400000000000000" pitchFamily="2" charset="-78"/>
              </a:rPr>
              <a:t>-</a:t>
            </a:r>
            <a:r>
              <a:rPr lang="fa-IR" sz="2000" dirty="0" smtClean="0">
                <a:cs typeface="B Yagut" panose="00000400000000000000" pitchFamily="2" charset="-78"/>
              </a:rPr>
              <a:t>1</a:t>
            </a:r>
            <a:endParaRPr lang="fa-IR" sz="2000" dirty="0">
              <a:cs typeface="B Yagut" panose="00000400000000000000" pitchFamily="2" charset="-78"/>
            </a:endParaRPr>
          </a:p>
          <a:p>
            <a:endParaRPr lang="fa-IR" sz="2000" dirty="0">
              <a:cs typeface="B Yagut" panose="00000400000000000000" pitchFamily="2" charset="-78"/>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9671" y="1812442"/>
            <a:ext cx="1636544" cy="162875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2126373"/>
      </p:ext>
    </p:extLst>
  </p:cSld>
  <p:clrMapOvr>
    <a:masterClrMapping/>
  </p:clrMapOvr>
  <mc:AlternateContent xmlns:mc="http://schemas.openxmlformats.org/markup-compatibility/2006" xmlns:p14="http://schemas.microsoft.com/office/powerpoint/2010/main">
    <mc:Choice Requires="p14">
      <p:transition spd="slow" p14:dur="2000" advTm="40577"/>
    </mc:Choice>
    <mc:Fallback xmlns="">
      <p:transition spd="slow" advTm="40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135560" y="692697"/>
            <a:ext cx="7772400" cy="1470025"/>
          </a:xfrm>
        </p:spPr>
        <p:txBody>
          <a:bodyPr>
            <a:normAutofit/>
          </a:bodyPr>
          <a:lstStyle/>
          <a:p>
            <a:pPr rtl="1"/>
            <a:r>
              <a:rPr lang="fa-IR" sz="3600" b="1" dirty="0">
                <a:cs typeface="B Yagut" panose="00000400000000000000" pitchFamily="2" charset="-78"/>
              </a:rPr>
              <a:t> لطفاً نظرات و پیشنهادات خود پیرامون این بسته آموزشی را به آدرس زیر ارسال کنید</a:t>
            </a:r>
            <a:endParaRPr lang="en-US" sz="3600" b="1" dirty="0">
              <a:cs typeface="B Yagut" panose="00000400000000000000" pitchFamily="2" charset="-78"/>
            </a:endParaRPr>
          </a:p>
        </p:txBody>
      </p:sp>
      <p:sp>
        <p:nvSpPr>
          <p:cNvPr id="5" name="Subtitle 4"/>
          <p:cNvSpPr>
            <a:spLocks noGrp="1"/>
          </p:cNvSpPr>
          <p:nvPr>
            <p:ph type="subTitle" idx="1"/>
          </p:nvPr>
        </p:nvSpPr>
        <p:spPr>
          <a:xfrm>
            <a:off x="2063552" y="2636912"/>
            <a:ext cx="7992888" cy="3528392"/>
          </a:xfrm>
        </p:spPr>
        <p:txBody>
          <a:bodyPr>
            <a:noAutofit/>
          </a:bodyPr>
          <a:lstStyle/>
          <a:p>
            <a:pPr rtl="1">
              <a:lnSpc>
                <a:spcPct val="170000"/>
              </a:lnSpc>
            </a:pPr>
            <a:r>
              <a:rPr lang="fa-IR" sz="2800" dirty="0">
                <a:cs typeface="B Yagut" panose="00000400000000000000" pitchFamily="2" charset="-78"/>
              </a:rPr>
              <a:t> دانشگاه علوم پزشکی و خدمات بهداشتی درمانی مشهد</a:t>
            </a:r>
          </a:p>
          <a:p>
            <a:pPr rtl="1">
              <a:lnSpc>
                <a:spcPct val="170000"/>
              </a:lnSpc>
            </a:pPr>
            <a:r>
              <a:rPr lang="fa-IR" sz="2800" dirty="0">
                <a:cs typeface="B Yagut" panose="00000400000000000000" pitchFamily="2" charset="-78"/>
              </a:rPr>
              <a:t>واحد آموزش بهورزی</a:t>
            </a:r>
          </a:p>
          <a:p>
            <a:pPr rtl="1">
              <a:lnSpc>
                <a:spcPct val="170000"/>
              </a:lnSpc>
            </a:pPr>
            <a:endParaRPr lang="fa-IR" sz="2800" dirty="0">
              <a:cs typeface="B Yagut" panose="00000400000000000000" pitchFamily="2" charset="-78"/>
            </a:endParaRPr>
          </a:p>
        </p:txBody>
      </p:sp>
    </p:spTree>
    <p:extLst>
      <p:ext uri="{BB962C8B-B14F-4D97-AF65-F5344CB8AC3E}">
        <p14:creationId xmlns:p14="http://schemas.microsoft.com/office/powerpoint/2010/main" val="1342454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rtl="1">
              <a:spcBef>
                <a:spcPct val="20000"/>
              </a:spcBef>
            </a:pPr>
            <a:r>
              <a:rPr lang="fa-IR" sz="4000" b="1" dirty="0">
                <a:cs typeface="B Yagut" pitchFamily="2" charset="-78"/>
              </a:rPr>
              <a:t>اهداف آموزشی</a:t>
            </a:r>
            <a:endParaRPr lang="en-US" sz="4000" b="1" dirty="0">
              <a:cs typeface="B Yagut" pitchFamily="2" charset="-78"/>
            </a:endParaRPr>
          </a:p>
        </p:txBody>
      </p:sp>
      <p:sp>
        <p:nvSpPr>
          <p:cNvPr id="3" name="Content Placeholder 2"/>
          <p:cNvSpPr>
            <a:spLocks noGrp="1"/>
          </p:cNvSpPr>
          <p:nvPr>
            <p:ph idx="1"/>
          </p:nvPr>
        </p:nvSpPr>
        <p:spPr/>
        <p:txBody>
          <a:bodyPr>
            <a:normAutofit/>
          </a:bodyPr>
          <a:lstStyle/>
          <a:p>
            <a:pPr marL="0" indent="0" algn="r" rtl="1">
              <a:buNone/>
            </a:pPr>
            <a:r>
              <a:rPr lang="fa-IR" sz="2600" b="1" dirty="0">
                <a:cs typeface="B Yagut" pitchFamily="2" charset="-78"/>
              </a:rPr>
              <a:t>انتظار می رود پس از مطالعه این فصل فراگیران:  </a:t>
            </a:r>
          </a:p>
          <a:p>
            <a:pPr algn="r" rtl="1"/>
            <a:r>
              <a:rPr lang="fa-IR" sz="2600" dirty="0">
                <a:cs typeface="B Yagut" pitchFamily="2" charset="-78"/>
              </a:rPr>
              <a:t>نمايه توده بدني را بصورت صحیح محاسبه نمایند.</a:t>
            </a:r>
          </a:p>
          <a:p>
            <a:pPr algn="r" rtl="1"/>
            <a:r>
              <a:rPr lang="fa-IR" sz="2600" dirty="0">
                <a:cs typeface="B Yagut" pitchFamily="2" charset="-78"/>
              </a:rPr>
              <a:t>روند وزن گیری مادر باردار توضیح دهند.</a:t>
            </a:r>
          </a:p>
          <a:p>
            <a:pPr algn="r" rtl="1"/>
            <a:r>
              <a:rPr lang="fa-IR" sz="2600" b="1" dirty="0">
                <a:cs typeface="B Yagut" pitchFamily="2" charset="-78"/>
              </a:rPr>
              <a:t>میزان </a:t>
            </a:r>
            <a:r>
              <a:rPr lang="ar-SA" sz="2600" b="1" dirty="0">
                <a:cs typeface="B Yagut" pitchFamily="2" charset="-78"/>
              </a:rPr>
              <a:t>وزن</a:t>
            </a:r>
            <a:r>
              <a:rPr lang="fa-IR" sz="2600" b="1" dirty="0">
                <a:cs typeface="B Yagut" pitchFamily="2" charset="-78"/>
              </a:rPr>
              <a:t> </a:t>
            </a:r>
            <a:r>
              <a:rPr lang="ar-SA" sz="2600" b="1" dirty="0">
                <a:cs typeface="B Yagut" pitchFamily="2" charset="-78"/>
              </a:rPr>
              <a:t>گیري براي مادرهاي باردار</a:t>
            </a:r>
            <a:r>
              <a:rPr lang="fa-IR" sz="2600" b="1" dirty="0">
                <a:cs typeface="B Yagut" pitchFamily="2" charset="-78"/>
              </a:rPr>
              <a:t>(</a:t>
            </a:r>
            <a:r>
              <a:rPr lang="ar-SA" sz="2600" b="1" dirty="0">
                <a:cs typeface="B Yagut" pitchFamily="2" charset="-78"/>
              </a:rPr>
              <a:t>تک قلوی </a:t>
            </a:r>
            <a:r>
              <a:rPr lang="fa-IR" sz="2600" b="1" dirty="0">
                <a:cs typeface="B Yagut" pitchFamily="2" charset="-78"/>
              </a:rPr>
              <a:t>بالاتر از 19 سال) را </a:t>
            </a:r>
            <a:r>
              <a:rPr lang="fa-IR" sz="2600" dirty="0">
                <a:cs typeface="B Yagut" pitchFamily="2" charset="-78"/>
              </a:rPr>
              <a:t>بصورت صحیح محاسبه نمایند.</a:t>
            </a:r>
          </a:p>
          <a:p>
            <a:pPr algn="r" rtl="1"/>
            <a:r>
              <a:rPr lang="fa-IR" sz="2600" b="1" dirty="0">
                <a:cs typeface="B Yagut" pitchFamily="2" charset="-78"/>
              </a:rPr>
              <a:t>میزان </a:t>
            </a:r>
            <a:r>
              <a:rPr lang="ar-SA" sz="2600" b="1" dirty="0">
                <a:cs typeface="B Yagut" pitchFamily="2" charset="-78"/>
              </a:rPr>
              <a:t>وزن</a:t>
            </a:r>
            <a:r>
              <a:rPr lang="fa-IR" sz="2600" b="1" dirty="0">
                <a:cs typeface="B Yagut" pitchFamily="2" charset="-78"/>
              </a:rPr>
              <a:t> </a:t>
            </a:r>
            <a:r>
              <a:rPr lang="ar-SA" sz="2600" b="1" dirty="0">
                <a:cs typeface="B Yagut" pitchFamily="2" charset="-78"/>
              </a:rPr>
              <a:t>گیري براي مادرهاي باردار</a:t>
            </a:r>
            <a:r>
              <a:rPr lang="fa-IR" sz="2600" b="1" dirty="0">
                <a:cs typeface="B Yagut" pitchFamily="2" charset="-78"/>
              </a:rPr>
              <a:t>(</a:t>
            </a:r>
            <a:r>
              <a:rPr lang="ar-SA" sz="2600" b="1" dirty="0">
                <a:cs typeface="B Yagut" pitchFamily="2" charset="-78"/>
              </a:rPr>
              <a:t>تک قلوی </a:t>
            </a:r>
            <a:r>
              <a:rPr lang="fa-IR" sz="2600" b="1" dirty="0">
                <a:cs typeface="B Yagut" pitchFamily="2" charset="-78"/>
              </a:rPr>
              <a:t>زیر 19 سال) را </a:t>
            </a:r>
            <a:r>
              <a:rPr lang="fa-IR" sz="2600" dirty="0">
                <a:cs typeface="B Yagut" pitchFamily="2" charset="-78"/>
              </a:rPr>
              <a:t>بصورت صحیح محاسبه نمایند. </a:t>
            </a:r>
          </a:p>
          <a:p>
            <a:pPr algn="r" rtl="1"/>
            <a:r>
              <a:rPr lang="fa-IR" sz="2600" dirty="0">
                <a:cs typeface="B Yagut" pitchFamily="2" charset="-78"/>
              </a:rPr>
              <a:t>میزان افزایش وزن برای مادرهای باردار دوقلو را شرح دهند.</a:t>
            </a:r>
          </a:p>
          <a:p>
            <a:pPr lvl="0" algn="r" rtl="1"/>
            <a:endParaRPr lang="en-US" sz="2600" dirty="0">
              <a:cs typeface="B Yagut" pitchFamily="2" charset="-78"/>
            </a:endParaRPr>
          </a:p>
          <a:p>
            <a:pPr algn="r" rtl="1"/>
            <a:endParaRPr lang="fa-IR" sz="2600" dirty="0">
              <a:cs typeface="B Yagut"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9050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b="1" dirty="0">
                <a:cs typeface="B Yagut" pitchFamily="2" charset="-78"/>
              </a:rPr>
              <a:t>فهرست عناوین</a:t>
            </a:r>
            <a:endParaRPr lang="en-US" sz="4000" b="1" dirty="0">
              <a:cs typeface="B Yagut" pitchFamily="2" charset="-78"/>
            </a:endParaRPr>
          </a:p>
        </p:txBody>
      </p:sp>
      <p:sp>
        <p:nvSpPr>
          <p:cNvPr id="3" name="Content Placeholder 2"/>
          <p:cNvSpPr>
            <a:spLocks noGrp="1"/>
          </p:cNvSpPr>
          <p:nvPr>
            <p:ph idx="1"/>
          </p:nvPr>
        </p:nvSpPr>
        <p:spPr>
          <a:xfrm>
            <a:off x="1524000" y="1600200"/>
            <a:ext cx="8964488" cy="5257800"/>
          </a:xfrm>
        </p:spPr>
        <p:txBody>
          <a:bodyPr>
            <a:noAutofit/>
          </a:bodyPr>
          <a:lstStyle/>
          <a:p>
            <a:pPr algn="r" rtl="1">
              <a:lnSpc>
                <a:spcPct val="150000"/>
              </a:lnSpc>
            </a:pPr>
            <a:r>
              <a:rPr lang="fa-IR" sz="2600" dirty="0">
                <a:cs typeface="B Yagut" pitchFamily="2" charset="-78"/>
              </a:rPr>
              <a:t>محاسبه نمايه توده بدني </a:t>
            </a:r>
            <a:endParaRPr lang="en-US" sz="2600" dirty="0">
              <a:cs typeface="B Yagut" pitchFamily="2" charset="-78"/>
            </a:endParaRPr>
          </a:p>
          <a:p>
            <a:pPr marL="0" indent="0" algn="r" rtl="1">
              <a:lnSpc>
                <a:spcPct val="150000"/>
              </a:lnSpc>
              <a:buNone/>
            </a:pPr>
            <a:r>
              <a:rPr lang="fa-IR" sz="2600" b="1" dirty="0">
                <a:cs typeface="B Yagut" pitchFamily="2" charset="-78"/>
              </a:rPr>
              <a:t>محاسبه میزان </a:t>
            </a:r>
            <a:r>
              <a:rPr lang="ar-SA" sz="2600" b="1" dirty="0">
                <a:cs typeface="B Yagut" pitchFamily="2" charset="-78"/>
              </a:rPr>
              <a:t>وزن</a:t>
            </a:r>
            <a:r>
              <a:rPr lang="fa-IR" sz="2600" b="1" dirty="0">
                <a:cs typeface="B Yagut" pitchFamily="2" charset="-78"/>
              </a:rPr>
              <a:t> </a:t>
            </a:r>
            <a:r>
              <a:rPr lang="ar-SA" sz="2600" b="1" dirty="0">
                <a:cs typeface="B Yagut" pitchFamily="2" charset="-78"/>
              </a:rPr>
              <a:t>گیري براي مادرهاي باردار</a:t>
            </a:r>
            <a:r>
              <a:rPr lang="fa-IR" sz="2600" b="1" dirty="0">
                <a:cs typeface="B Yagut" pitchFamily="2" charset="-78"/>
              </a:rPr>
              <a:t>(</a:t>
            </a:r>
            <a:r>
              <a:rPr lang="ar-SA" sz="2600" b="1" dirty="0">
                <a:cs typeface="B Yagut" pitchFamily="2" charset="-78"/>
              </a:rPr>
              <a:t>تک قلوی </a:t>
            </a:r>
            <a:r>
              <a:rPr lang="fa-IR" sz="2600" b="1" dirty="0">
                <a:cs typeface="B Yagut" pitchFamily="2" charset="-78"/>
              </a:rPr>
              <a:t>بالاتر از 19 سال) </a:t>
            </a:r>
          </a:p>
          <a:p>
            <a:pPr algn="r" rtl="1">
              <a:lnSpc>
                <a:spcPct val="150000"/>
              </a:lnSpc>
            </a:pPr>
            <a:r>
              <a:rPr lang="fa-IR" sz="2600" b="1" dirty="0">
                <a:cs typeface="B Yagut" pitchFamily="2" charset="-78"/>
              </a:rPr>
              <a:t>محاسبه میزان </a:t>
            </a:r>
            <a:r>
              <a:rPr lang="ar-SA" sz="2600" b="1" dirty="0">
                <a:cs typeface="B Yagut" pitchFamily="2" charset="-78"/>
              </a:rPr>
              <a:t>وزن</a:t>
            </a:r>
            <a:r>
              <a:rPr lang="fa-IR" sz="2600" b="1" dirty="0">
                <a:cs typeface="B Yagut" pitchFamily="2" charset="-78"/>
              </a:rPr>
              <a:t> </a:t>
            </a:r>
            <a:r>
              <a:rPr lang="ar-SA" sz="2600" b="1" dirty="0">
                <a:cs typeface="B Yagut" pitchFamily="2" charset="-78"/>
              </a:rPr>
              <a:t>گیري براي مادرهاي باردار</a:t>
            </a:r>
            <a:r>
              <a:rPr lang="fa-IR" sz="2600" b="1" dirty="0">
                <a:cs typeface="B Yagut" pitchFamily="2" charset="-78"/>
              </a:rPr>
              <a:t>(</a:t>
            </a:r>
            <a:r>
              <a:rPr lang="ar-SA" sz="2600" b="1" dirty="0">
                <a:cs typeface="B Yagut" pitchFamily="2" charset="-78"/>
              </a:rPr>
              <a:t>تک قلوی </a:t>
            </a:r>
            <a:r>
              <a:rPr lang="fa-IR" sz="2600" b="1" dirty="0">
                <a:cs typeface="B Yagut" pitchFamily="2" charset="-78"/>
              </a:rPr>
              <a:t>زیر 19 سال) </a:t>
            </a:r>
          </a:p>
          <a:p>
            <a:pPr algn="r" rtl="1">
              <a:lnSpc>
                <a:spcPct val="150000"/>
              </a:lnSpc>
            </a:pPr>
            <a:r>
              <a:rPr lang="fa-IR" sz="2600" dirty="0">
                <a:cs typeface="B Yagut" pitchFamily="2" charset="-78"/>
              </a:rPr>
              <a:t>میزان افزایش وزن در </a:t>
            </a:r>
            <a:r>
              <a:rPr lang="fa-IR" sz="2600" dirty="0" smtClean="0">
                <a:cs typeface="B Yagut" pitchFamily="2" charset="-78"/>
              </a:rPr>
              <a:t>دوقلویی</a:t>
            </a:r>
          </a:p>
          <a:p>
            <a:pPr algn="r" rtl="1">
              <a:lnSpc>
                <a:spcPct val="150000"/>
              </a:lnSpc>
            </a:pPr>
            <a:r>
              <a:rPr lang="fa-IR" sz="2600" dirty="0" smtClean="0">
                <a:cs typeface="B Yagut" pitchFamily="2" charset="-78"/>
              </a:rPr>
              <a:t>خلاصه و نتیجه گیری </a:t>
            </a:r>
          </a:p>
          <a:p>
            <a:pPr algn="r" rtl="1">
              <a:lnSpc>
                <a:spcPct val="150000"/>
              </a:lnSpc>
            </a:pPr>
            <a:r>
              <a:rPr lang="fa-IR" sz="2600" dirty="0" smtClean="0">
                <a:cs typeface="B Yagut" pitchFamily="2" charset="-78"/>
              </a:rPr>
              <a:t>پرسش و تمرین</a:t>
            </a:r>
          </a:p>
          <a:p>
            <a:pPr algn="r" rtl="1">
              <a:lnSpc>
                <a:spcPct val="150000"/>
              </a:lnSpc>
            </a:pPr>
            <a:r>
              <a:rPr lang="fa-IR" sz="2600" dirty="0" smtClean="0">
                <a:cs typeface="B Yagut" pitchFamily="2" charset="-78"/>
              </a:rPr>
              <a:t>فهرست منابع</a:t>
            </a:r>
            <a:endParaRPr lang="fa-IR" sz="2600" dirty="0">
              <a:cs typeface="B Yagut" pitchFamily="2" charset="-78"/>
            </a:endParaRPr>
          </a:p>
          <a:p>
            <a:pPr algn="r" rtl="1">
              <a:lnSpc>
                <a:spcPct val="200000"/>
              </a:lnSpc>
            </a:pPr>
            <a:endParaRPr lang="en-US" sz="2600"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7243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b="1" dirty="0">
                <a:cs typeface="B Yagut" pitchFamily="2" charset="-78"/>
              </a:rPr>
              <a:t>تعریف نمايه توده بدني</a:t>
            </a:r>
            <a:endParaRPr lang="en-US" sz="4000" b="1" dirty="0">
              <a:cs typeface="B Yagut" pitchFamily="2" charset="-78"/>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00200"/>
            <a:ext cx="9350829" cy="427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3651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39480" x="633413" y="5054600"/>
          <p14:tracePt t="39800" x="633413" y="5062538"/>
          <p14:tracePt t="39808" x="660400" y="5081588"/>
          <p14:tracePt t="39816" x="687388" y="5089525"/>
          <p14:tracePt t="39825" x="714375" y="5089525"/>
          <p14:tracePt t="39843" x="750888" y="5089525"/>
          <p14:tracePt t="39863" x="758825" y="5089525"/>
          <p14:tracePt t="39883" x="839788" y="5089525"/>
          <p14:tracePt t="39903" x="938213" y="5089525"/>
          <p14:tracePt t="39923" x="1108075" y="5116513"/>
          <p14:tracePt t="39943" x="1231900" y="5126038"/>
          <p14:tracePt t="39963" x="1428750" y="5160963"/>
          <p14:tracePt t="39983" x="1562100" y="5187950"/>
          <p14:tracePt t="40003" x="1741488" y="5241925"/>
          <p14:tracePt t="40023" x="1839913" y="5268913"/>
          <p14:tracePt t="40043" x="1982788" y="5295900"/>
          <p14:tracePt t="40063" x="2081213" y="5313363"/>
          <p14:tracePt t="40083" x="2214563" y="5348288"/>
          <p14:tracePt t="40103" x="2303463" y="5375275"/>
          <p14:tracePt t="40123" x="2517775" y="5419725"/>
          <p14:tracePt t="40143" x="2714625" y="5456238"/>
          <p14:tracePt t="40163" x="3044825" y="5527675"/>
          <p14:tracePt t="40183" x="3259138" y="5562600"/>
          <p14:tracePt t="40203" x="3527425" y="5616575"/>
          <p14:tracePt t="40223" x="3633788" y="5634038"/>
          <p14:tracePt t="40243" x="3687763" y="5643563"/>
          <p14:tracePt t="40264" x="3705225" y="5643563"/>
          <p14:tracePt t="40284" x="3724275" y="5643563"/>
          <p14:tracePt t="40304" x="3724275" y="5634038"/>
          <p14:tracePt t="40344" x="3732213" y="5634038"/>
          <p14:tracePt t="40364" x="3751263" y="5626100"/>
          <p14:tracePt t="40384" x="3813175" y="5626100"/>
          <p14:tracePt t="40404" x="3848100" y="5626100"/>
          <p14:tracePt t="40424" x="3902075" y="5626100"/>
          <p14:tracePt t="40444" x="3911600" y="5626100"/>
          <p14:tracePt t="40484" x="3911600" y="5608638"/>
          <p14:tracePt t="40504" x="3911600" y="5562600"/>
          <p14:tracePt t="40524" x="3911600" y="5537200"/>
          <p14:tracePt t="40544" x="3902075" y="5510213"/>
          <p14:tracePt t="40564" x="3884613" y="5473700"/>
          <p14:tracePt t="40584" x="3867150" y="5438775"/>
          <p14:tracePt t="40604" x="3867150" y="5419725"/>
          <p14:tracePt t="40624" x="3840163" y="5402263"/>
          <p14:tracePt t="40644" x="3813175" y="5394325"/>
          <p14:tracePt t="40664" x="3759200" y="5375275"/>
          <p14:tracePt t="40684" x="3724275" y="5375275"/>
          <p14:tracePt t="40704" x="3697288" y="5375275"/>
          <p14:tracePt t="40744" x="3679825" y="5375275"/>
          <p14:tracePt t="40764" x="3652838" y="5394325"/>
          <p14:tracePt t="40784" x="3598863" y="5419725"/>
          <p14:tracePt t="40804" x="3581400" y="5438775"/>
          <p14:tracePt t="40824" x="3562350" y="5473700"/>
          <p14:tracePt t="40844" x="3554413" y="5483225"/>
          <p14:tracePt t="40864" x="3554413" y="5500688"/>
          <p14:tracePt t="40884" x="3554413" y="5510213"/>
          <p14:tracePt t="40904" x="3554413" y="5518150"/>
          <p14:tracePt t="40944" x="3554413" y="5527675"/>
          <p14:tracePt t="40964" x="3562350" y="5527675"/>
          <p14:tracePt t="40984" x="3589338" y="5518150"/>
          <p14:tracePt t="41048" x="3589338" y="5510213"/>
          <p14:tracePt t="41056" x="3589338" y="5500688"/>
          <p14:tracePt t="41064" x="3589338" y="5491163"/>
          <p14:tracePt t="41084" x="3589338" y="5483225"/>
          <p14:tracePt t="41104" x="3562350" y="5456238"/>
          <p14:tracePt t="41124" x="3554413" y="5446713"/>
          <p14:tracePt t="41144" x="3544888" y="5429250"/>
          <p14:tracePt t="41168" x="3517900" y="5419725"/>
          <p14:tracePt t="41184" x="3490913" y="5419725"/>
          <p14:tracePt t="41204" x="3455988" y="5419725"/>
          <p14:tracePt t="41224" x="3402013" y="5419725"/>
          <p14:tracePt t="41244" x="3384550" y="5419725"/>
          <p14:tracePt t="41264" x="3357563" y="5419725"/>
          <p14:tracePt t="41408" x="3367088" y="5419725"/>
          <p14:tracePt t="41425" x="3367088" y="5429250"/>
          <p14:tracePt t="42001" x="3375025" y="5438775"/>
          <p14:tracePt t="42008" x="3394075" y="5438775"/>
          <p14:tracePt t="42016" x="3419475" y="5446713"/>
          <p14:tracePt t="42025" x="3446463" y="5465763"/>
          <p14:tracePt t="42045" x="3490913" y="5473700"/>
          <p14:tracePt t="42065" x="3536950" y="5491163"/>
          <p14:tracePt t="42085" x="3562350" y="5510213"/>
          <p14:tracePt t="42105" x="3598863" y="5510213"/>
          <p14:tracePt t="42125" x="3643313" y="5510213"/>
          <p14:tracePt t="42145" x="3714750" y="5500688"/>
          <p14:tracePt t="42165" x="3741738" y="5483225"/>
          <p14:tracePt t="42185" x="3768725" y="5438775"/>
          <p14:tracePt t="42205" x="3776663" y="5419725"/>
          <p14:tracePt t="42225" x="3776663" y="5411788"/>
          <p14:tracePt t="42273" x="3776663" y="5402263"/>
          <p14:tracePt t="42285" x="3776663" y="5384800"/>
          <p14:tracePt t="42305" x="3759200" y="5348288"/>
          <p14:tracePt t="42325" x="3751263" y="5340350"/>
          <p14:tracePt t="42345" x="3741738" y="5330825"/>
          <p14:tracePt t="42365" x="3732213" y="5330825"/>
          <p14:tracePt t="42385" x="3724275" y="5322888"/>
          <p14:tracePt t="42405" x="3705225" y="5322888"/>
          <p14:tracePt t="42425" x="3670300" y="5322888"/>
          <p14:tracePt t="42445" x="3643313" y="5322888"/>
          <p14:tracePt t="42465" x="3608388" y="5322888"/>
          <p14:tracePt t="42485" x="3589338" y="5322888"/>
          <p14:tracePt t="42505" x="3581400" y="5322888"/>
          <p14:tracePt t="42525" x="3571875" y="5322888"/>
          <p14:tracePt t="42545" x="3554413" y="5322888"/>
          <p14:tracePt t="42565" x="3517900" y="5322888"/>
          <p14:tracePt t="42585" x="3438525" y="5340350"/>
          <p14:tracePt t="42605" x="3348038" y="5348288"/>
          <p14:tracePt t="42625" x="3232150" y="5375275"/>
          <p14:tracePt t="42645" x="3197225" y="5384800"/>
          <p14:tracePt t="42977" x="3187700" y="5394325"/>
          <p14:tracePt t="44257" x="3170238" y="5384800"/>
          <p14:tracePt t="44265" x="3160713" y="5367338"/>
          <p14:tracePt t="44273" x="3152775" y="5348288"/>
          <p14:tracePt t="44289" x="3152775" y="5322888"/>
          <p14:tracePt t="44307" x="3152775" y="5313363"/>
          <p14:tracePt t="44327" x="3152775" y="5303838"/>
          <p14:tracePt t="44347" x="3143250" y="5295900"/>
          <p14:tracePt t="44369" x="3143250" y="5286375"/>
          <p14:tracePt t="44387" x="3133725" y="5286375"/>
          <p14:tracePt t="44407" x="3133725" y="5276850"/>
          <p14:tracePt t="44609" x="3143250" y="5286375"/>
          <p14:tracePt t="44633" x="3152775" y="5286375"/>
          <p14:tracePt t="44649" x="3170238" y="5295900"/>
          <p14:tracePt t="44656" x="3179763" y="5303838"/>
          <p14:tracePt t="44673" x="3187700" y="5303838"/>
          <p14:tracePt t="44687" x="3205163" y="5303838"/>
          <p14:tracePt t="45041" x="3214688" y="5303838"/>
          <p14:tracePt t="45153" x="3224213" y="5303838"/>
          <p14:tracePt t="45161" x="3232150" y="5313363"/>
          <p14:tracePt t="45177" x="3241675" y="5313363"/>
          <p14:tracePt t="45193" x="3251200" y="5313363"/>
          <p14:tracePt t="45207" x="3259138" y="5313363"/>
          <p14:tracePt t="45227" x="3268663" y="5322888"/>
          <p14:tracePt t="45247" x="3276600" y="5322888"/>
          <p14:tracePt t="45267" x="3295650" y="5322888"/>
          <p14:tracePt t="45287" x="3303588" y="5322888"/>
          <p14:tracePt t="45329" x="3322638" y="5322888"/>
          <p14:tracePt t="45348" x="3340100" y="5340350"/>
          <p14:tracePt t="45368" x="3375025" y="5348288"/>
          <p14:tracePt t="45388" x="3402013" y="5367338"/>
          <p14:tracePt t="45408" x="3411538" y="5367338"/>
          <p14:tracePt t="45428" x="3446463" y="5375275"/>
          <p14:tracePt t="45448" x="3473450" y="5375275"/>
          <p14:tracePt t="45468" x="3509963" y="5375275"/>
          <p14:tracePt t="45488" x="3536950" y="5375275"/>
          <p14:tracePt t="45508" x="3571875" y="5375275"/>
          <p14:tracePt t="45528" x="3581400" y="5375275"/>
          <p14:tracePt t="45548" x="3598863" y="5375275"/>
          <p14:tracePt t="45568" x="3608388" y="5375275"/>
          <p14:tracePt t="45588" x="3625850" y="5367338"/>
          <p14:tracePt t="45608" x="3652838" y="5357813"/>
          <p14:tracePt t="45628" x="3679825" y="5340350"/>
          <p14:tracePt t="45648" x="3687763" y="5330825"/>
          <p14:tracePt t="45649" x="3705225" y="5330825"/>
          <p14:tracePt t="45668" x="3732213" y="5313363"/>
          <p14:tracePt t="45688" x="3759200" y="5303838"/>
          <p14:tracePt t="45708" x="3795713" y="5276850"/>
          <p14:tracePt t="45728" x="3813175" y="5259388"/>
          <p14:tracePt t="45748" x="3830638" y="5251450"/>
          <p14:tracePt t="45768" x="3840163" y="5241925"/>
          <p14:tracePt t="45825" x="3857625" y="5232400"/>
          <p14:tracePt t="45841" x="3867150" y="5224463"/>
          <p14:tracePt t="45849" x="3867150" y="5214938"/>
          <p14:tracePt t="45857" x="3884613" y="5214938"/>
          <p14:tracePt t="45868" x="3884613" y="5205413"/>
          <p14:tracePt t="45888" x="3894138" y="5197475"/>
          <p14:tracePt t="45908" x="3929063" y="5187950"/>
          <p14:tracePt t="45928" x="3956050" y="5170488"/>
          <p14:tracePt t="45948" x="3973513" y="5160963"/>
          <p14:tracePt t="45968" x="3983038" y="5160963"/>
          <p14:tracePt t="45988" x="3990975" y="5153025"/>
          <p14:tracePt t="46008" x="4017963" y="5143500"/>
          <p14:tracePt t="46028" x="4044950" y="5133975"/>
          <p14:tracePt t="46068" x="4054475" y="5133975"/>
          <p14:tracePt t="46088" x="4081463" y="5133975"/>
          <p14:tracePt t="46108" x="4116388" y="5126038"/>
          <p14:tracePt t="46128" x="4133850" y="5126038"/>
          <p14:tracePt t="46148" x="4143375" y="5126038"/>
          <p14:tracePt t="46193" x="4152900" y="5126038"/>
          <p14:tracePt t="46201" x="4160838" y="5116513"/>
          <p14:tracePt t="46209" x="4170363" y="5116513"/>
          <p14:tracePt t="46228" x="4197350" y="5116513"/>
          <p14:tracePt t="46248" x="4224338" y="5116513"/>
          <p14:tracePt t="46268" x="4286250" y="5116513"/>
          <p14:tracePt t="46288" x="4348163" y="5116513"/>
          <p14:tracePt t="46308" x="4384675" y="5108575"/>
          <p14:tracePt t="46328" x="4402138" y="5108575"/>
          <p14:tracePt t="46348" x="4411663" y="5108575"/>
          <p14:tracePt t="46481" x="4419600" y="5108575"/>
          <p14:tracePt t="46513" x="4438650" y="5099050"/>
          <p14:tracePt t="46529" x="4465638" y="5089525"/>
          <p14:tracePt t="46537" x="4483100" y="5081588"/>
          <p14:tracePt t="46548" x="4491038" y="5081588"/>
          <p14:tracePt t="46568" x="4562475" y="5072063"/>
          <p14:tracePt t="46588" x="4608513" y="5062538"/>
          <p14:tracePt t="46609" x="4670425" y="5045075"/>
          <p14:tracePt t="46628" x="4705350" y="5037138"/>
          <p14:tracePt t="46649" x="4714875" y="5037138"/>
          <p14:tracePt t="46668" x="4732338" y="5037138"/>
          <p14:tracePt t="46709" x="4741863" y="5037138"/>
          <p14:tracePt t="46729" x="4795838" y="5037138"/>
          <p14:tracePt t="46749" x="4830763" y="5037138"/>
          <p14:tracePt t="46769" x="4894263" y="5037138"/>
          <p14:tracePt t="46789" x="4938713" y="5037138"/>
          <p14:tracePt t="46809" x="4965700" y="5037138"/>
          <p14:tracePt t="46829" x="4973638" y="5037138"/>
          <p14:tracePt t="46897" x="4983163" y="5037138"/>
          <p14:tracePt t="46921" x="4991100" y="5037138"/>
          <p14:tracePt t="46929" x="5000625" y="5037138"/>
          <p14:tracePt t="47033" x="5010150" y="5037138"/>
          <p14:tracePt t="47057" x="5018088" y="5037138"/>
          <p14:tracePt t="47073" x="5027613" y="5037138"/>
          <p14:tracePt t="47105" x="5037138" y="5037138"/>
          <p14:tracePt t="47321" x="5027613" y="5037138"/>
          <p14:tracePt t="47329" x="5018088" y="5045075"/>
          <p14:tracePt t="47345" x="5000625" y="5054600"/>
          <p14:tracePt t="47361" x="4983163" y="5054600"/>
          <p14:tracePt t="47369" x="4973638" y="5062538"/>
          <p14:tracePt t="47389" x="4965700" y="5072063"/>
          <p14:tracePt t="47409" x="4956175" y="5072063"/>
          <p14:tracePt t="47429" x="4946650" y="5072063"/>
          <p14:tracePt t="47505" x="4938713" y="5081588"/>
          <p14:tracePt t="47522" x="4919663" y="5081588"/>
          <p14:tracePt t="47529" x="4919663" y="5089525"/>
          <p14:tracePt t="47537" x="4911725" y="5099050"/>
          <p14:tracePt t="47585" x="4902200" y="5099050"/>
          <p14:tracePt t="47609" x="4894263" y="5099050"/>
          <p14:tracePt t="47617" x="4884738" y="5108575"/>
          <p14:tracePt t="47633" x="4875213" y="5116513"/>
          <p14:tracePt t="47649" x="4867275" y="5116513"/>
          <p14:tracePt t="47681" x="4857750" y="5126038"/>
          <p14:tracePt t="47697" x="4848225" y="5126038"/>
          <p14:tracePt t="47721" x="4840288" y="5126038"/>
          <p14:tracePt t="47769" x="4830763" y="5126038"/>
          <p14:tracePt t="47825" x="4822825" y="5126038"/>
          <p14:tracePt t="47833" x="4813300" y="5133975"/>
          <p14:tracePt t="49089" x="4822825" y="5133975"/>
          <p14:tracePt t="49097" x="4830763" y="5126038"/>
          <p14:tracePt t="49110" x="4840288" y="5126038"/>
          <p14:tracePt t="49130" x="4919663" y="5108575"/>
          <p14:tracePt t="49150" x="4956175" y="5108575"/>
          <p14:tracePt t="49170" x="4983163" y="5108575"/>
          <p14:tracePt t="49190" x="4991100" y="5108575"/>
          <p14:tracePt t="49289" x="5000625" y="5108575"/>
          <p14:tracePt t="49297" x="5010150" y="5116513"/>
          <p14:tracePt t="49311" x="5010150" y="5133975"/>
          <p14:tracePt t="49331" x="5045075" y="5180013"/>
          <p14:tracePt t="49351" x="5054600" y="5205413"/>
          <p14:tracePt t="49371" x="5072063" y="5232400"/>
          <p14:tracePt t="49411" x="5072063" y="5241925"/>
          <p14:tracePt t="49441" x="5072063" y="5251450"/>
          <p14:tracePt t="49457" x="5072063" y="5268913"/>
          <p14:tracePt t="49471" x="5081588" y="5268913"/>
          <p14:tracePt t="49491" x="5089525" y="5313363"/>
          <p14:tracePt t="49511" x="5089525" y="5348288"/>
          <p14:tracePt t="49531" x="5089525" y="5419725"/>
          <p14:tracePt t="49551" x="5089525" y="5473700"/>
          <p14:tracePt t="49571" x="5089525" y="5545138"/>
          <p14:tracePt t="49591" x="5081588" y="5572125"/>
          <p14:tracePt t="49611" x="5062538" y="5616575"/>
          <p14:tracePt t="49631" x="5054600" y="5634038"/>
          <p14:tracePt t="49651" x="5054600" y="5643563"/>
          <p14:tracePt t="49671" x="5054600" y="5653088"/>
          <p14:tracePt t="49691" x="5045075" y="5661025"/>
          <p14:tracePt t="49711" x="5027613" y="5680075"/>
          <p14:tracePt t="49731" x="5000625" y="5732463"/>
          <p14:tracePt t="49751" x="4973638" y="5768975"/>
          <p14:tracePt t="49771" x="4919663" y="5822950"/>
          <p14:tracePt t="49791" x="4902200" y="5848350"/>
          <p14:tracePt t="49811" x="4875213" y="5884863"/>
          <p14:tracePt t="49831" x="4857750" y="5902325"/>
          <p14:tracePt t="49851" x="4795838" y="5938838"/>
          <p14:tracePt t="49871" x="4751388" y="5965825"/>
          <p14:tracePt t="49891" x="4741863" y="5973763"/>
          <p14:tracePt t="49931" x="4732338" y="5973763"/>
          <p14:tracePt t="49951" x="4724400" y="5973763"/>
          <p14:tracePt t="49971" x="4705350" y="5973763"/>
          <p14:tracePt t="51578" x="4697413" y="5973763"/>
          <p14:tracePt t="51586" x="4670425" y="5973763"/>
          <p14:tracePt t="51594" x="4625975" y="5946775"/>
          <p14:tracePt t="51612" x="4554538" y="5929313"/>
          <p14:tracePt t="51632" x="4518025" y="5902325"/>
          <p14:tracePt t="51652" x="4456113" y="5894388"/>
          <p14:tracePt t="51672" x="4429125" y="5884863"/>
          <p14:tracePt t="51693" x="4419600" y="5884863"/>
          <p14:tracePt t="51777" x="4411663" y="5884863"/>
          <p14:tracePt t="51802" x="4411663" y="5875338"/>
          <p14:tracePt t="51818" x="4411663" y="5867400"/>
          <p14:tracePt t="51834" x="4411663" y="5857875"/>
          <p14:tracePt t="51850" x="4429125" y="5857875"/>
          <p14:tracePt t="51858" x="4429125" y="5848350"/>
          <p14:tracePt t="51922" x="4446588" y="5840413"/>
          <p14:tracePt t="51946" x="4456113" y="5840413"/>
          <p14:tracePt t="51962" x="4465638" y="5840413"/>
          <p14:tracePt t="64763" x="4438650" y="5848350"/>
          <p14:tracePt t="64771" x="4367213" y="5875338"/>
          <p14:tracePt t="64783" x="4276725" y="5894388"/>
          <p14:tracePt t="64803" x="3990975" y="5919788"/>
          <p14:tracePt t="64823" x="3741738" y="5919788"/>
          <p14:tracePt t="64843" x="3313113" y="5902325"/>
          <p14:tracePt t="64863" x="2919413" y="5768975"/>
          <p14:tracePt t="64883" x="2143125" y="5456238"/>
          <p14:tracePt t="64903" x="1589088" y="5232400"/>
          <p14:tracePt t="64923" x="973138" y="4867275"/>
          <p14:tracePt t="64943" x="696913" y="4598988"/>
          <p14:tracePt t="64963" x="482600" y="4205288"/>
          <p14:tracePt t="64983" x="446088" y="3983038"/>
          <p14:tracePt t="65003" x="517525" y="3544888"/>
          <p14:tracePt t="65023" x="608013" y="3313113"/>
          <p14:tracePt t="65043" x="750888" y="2973388"/>
          <p14:tracePt t="65063" x="857250" y="2724150"/>
          <p14:tracePt t="65083" x="1017588" y="2322513"/>
          <p14:tracePt t="65103" x="1116013" y="2062163"/>
          <p14:tracePt t="65123" x="1231900" y="1741488"/>
          <p14:tracePt t="65143" x="1285875" y="1544638"/>
          <p14:tracePt t="65163" x="1401763" y="1250950"/>
          <p14:tracePt t="65183" x="1482725" y="1062038"/>
          <p14:tracePt t="65203" x="1608138" y="839788"/>
          <p14:tracePt t="65223" x="1652588" y="768350"/>
          <p14:tracePt t="65243" x="1687513" y="704850"/>
          <p14:tracePt t="65263" x="1704975" y="679450"/>
          <p14:tracePt t="65283" x="1714500" y="660400"/>
          <p14:tracePt t="65303" x="1724025" y="642938"/>
          <p14:tracePt t="65323" x="1724025" y="633413"/>
          <p14:tracePt t="65508" x="1724025" y="625475"/>
          <p14:tracePt t="65515" x="1724025" y="608013"/>
          <p14:tracePt t="65523" x="1724025" y="598488"/>
          <p14:tracePt t="65543" x="1724025" y="571500"/>
          <p14:tracePt t="65563" x="1714500" y="554038"/>
          <p14:tracePt t="65583" x="1704975" y="527050"/>
          <p14:tracePt t="65603" x="1697038" y="490538"/>
          <p14:tracePt t="65623" x="1697038" y="482600"/>
          <p14:tracePt t="65643" x="1687513" y="465138"/>
          <p14:tracePt t="65663" x="1679575" y="455613"/>
          <p14:tracePt t="65683" x="1679575" y="446088"/>
          <p14:tracePt t="65703" x="1670050" y="428625"/>
          <p14:tracePt t="65723" x="1660525" y="419100"/>
          <p14:tracePt t="65743" x="1652588" y="411163"/>
          <p14:tracePt t="65763" x="1633538" y="393700"/>
          <p14:tracePt t="65783" x="1625600" y="374650"/>
          <p14:tracePt t="65803" x="1608138" y="339725"/>
          <p14:tracePt t="65823" x="1598613" y="322263"/>
          <p14:tracePt t="65843" x="1589088" y="312738"/>
          <p14:tracePt t="65864" x="1581150" y="303213"/>
          <p14:tracePt t="65884" x="1581150" y="295275"/>
          <p14:tracePt t="65904" x="1571625" y="285750"/>
          <p14:tracePt t="65924" x="1554163" y="258763"/>
          <p14:tracePt t="65944" x="1544638" y="241300"/>
          <p14:tracePt t="65984" x="1536700" y="231775"/>
          <p14:tracePt t="66004" x="1536700" y="214313"/>
          <p14:tracePt t="66024" x="1527175" y="204788"/>
          <p14:tracePt t="66044" x="1527175" y="196850"/>
          <p14:tracePt t="66064" x="1517650" y="196850"/>
          <p14:tracePt t="67148" x="1455738" y="98425"/>
          <p14:tracePt t="67444" x="1455738" y="107950"/>
          <p14:tracePt t="67451" x="1465263" y="125413"/>
          <p14:tracePt t="67459" x="1465263" y="142875"/>
          <p14:tracePt t="67485" x="1500188" y="241300"/>
          <p14:tracePt t="67505" x="1509713" y="312738"/>
          <p14:tracePt t="67525" x="1544638" y="446088"/>
          <p14:tracePt t="67545" x="1562100" y="536575"/>
          <p14:tracePt t="67565" x="1581150" y="652463"/>
          <p14:tracePt t="67585" x="1598613" y="731838"/>
          <p14:tracePt t="67605" x="1625600" y="822325"/>
          <p14:tracePt t="67625" x="1633538" y="884238"/>
          <p14:tracePt t="67645" x="1643063" y="97313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b="1" dirty="0">
                <a:latin typeface="Byagot"/>
                <a:cs typeface="B Yagut" pitchFamily="2" charset="-78"/>
              </a:rPr>
              <a:t>وزن‌گیری در دوران بارداری</a:t>
            </a:r>
            <a:r>
              <a:rPr lang="en-US" b="1" dirty="0">
                <a:latin typeface="Byagot"/>
                <a:cs typeface="B Yagut" pitchFamily="2" charset="-78"/>
              </a:rPr>
              <a:t/>
            </a:r>
            <a:br>
              <a:rPr lang="en-US" b="1" dirty="0">
                <a:latin typeface="Byagot"/>
                <a:cs typeface="B Yagut" pitchFamily="2" charset="-78"/>
              </a:rPr>
            </a:br>
            <a:endParaRPr lang="en-US" b="1" dirty="0">
              <a:latin typeface="Byagot"/>
              <a:cs typeface="B Yagut" pitchFamily="2" charset="-78"/>
            </a:endParaRPr>
          </a:p>
        </p:txBody>
      </p:sp>
      <p:sp>
        <p:nvSpPr>
          <p:cNvPr id="3" name="Content Placeholder 2"/>
          <p:cNvSpPr>
            <a:spLocks noGrp="1"/>
          </p:cNvSpPr>
          <p:nvPr>
            <p:ph sz="quarter" idx="1"/>
          </p:nvPr>
        </p:nvSpPr>
        <p:spPr>
          <a:xfrm>
            <a:off x="1919536" y="2395470"/>
            <a:ext cx="8496944" cy="3730694"/>
          </a:xfrm>
        </p:spPr>
        <p:txBody>
          <a:bodyPr>
            <a:normAutofit/>
          </a:bodyPr>
          <a:lstStyle/>
          <a:p>
            <a:pPr marL="0" indent="0" algn="justLow" rtl="1">
              <a:lnSpc>
                <a:spcPct val="150000"/>
              </a:lnSpc>
              <a:buNone/>
            </a:pPr>
            <a:r>
              <a:rPr lang="ar-SA" dirty="0">
                <a:latin typeface="Byagot"/>
                <a:ea typeface="Calibri" panose="020F0502020204030204" pitchFamily="34" charset="0"/>
                <a:cs typeface="B Yagut" pitchFamily="2" charset="-78"/>
              </a:rPr>
              <a:t> بطور متوسط در سه ماهه اول كمترين مقدار</a:t>
            </a:r>
            <a:r>
              <a:rPr lang="fa-IR" b="1" dirty="0">
                <a:latin typeface="Byagot"/>
                <a:ea typeface="Calibri" panose="020F0502020204030204" pitchFamily="34" charset="0"/>
                <a:cs typeface="B Yagut" pitchFamily="2" charset="-78"/>
              </a:rPr>
              <a:t>(</a:t>
            </a:r>
            <a:r>
              <a:rPr lang="ar-SA" b="1" dirty="0">
                <a:latin typeface="Byagot"/>
                <a:ea typeface="Calibri" panose="020F0502020204030204" pitchFamily="34" charset="0"/>
                <a:cs typeface="B Yagut" pitchFamily="2" charset="-78"/>
              </a:rPr>
              <a:t> </a:t>
            </a:r>
            <a:r>
              <a:rPr lang="fa-IR" b="1" dirty="0" smtClean="0">
                <a:latin typeface="Byagot"/>
                <a:ea typeface="Calibri" panose="020F0502020204030204" pitchFamily="34" charset="0"/>
                <a:cs typeface="B Yagut" pitchFamily="2" charset="-78"/>
              </a:rPr>
              <a:t>2-0/5</a:t>
            </a:r>
            <a:r>
              <a:rPr lang="ar-SA" b="1" dirty="0" smtClean="0">
                <a:latin typeface="Byagot"/>
                <a:ea typeface="Calibri" panose="020F0502020204030204" pitchFamily="34" charset="0"/>
                <a:cs typeface="B Yagut" pitchFamily="2" charset="-78"/>
              </a:rPr>
              <a:t>كيلوگرم</a:t>
            </a:r>
            <a:r>
              <a:rPr lang="fa-IR" b="1" dirty="0">
                <a:latin typeface="Byagot"/>
                <a:ea typeface="Calibri" panose="020F0502020204030204" pitchFamily="34" charset="0"/>
                <a:cs typeface="B Yagut" pitchFamily="2" charset="-78"/>
              </a:rPr>
              <a:t>)</a:t>
            </a:r>
            <a:r>
              <a:rPr lang="ar-SA" dirty="0">
                <a:latin typeface="Byagot"/>
                <a:ea typeface="Calibri" panose="020F0502020204030204" pitchFamily="34" charset="0"/>
                <a:cs typeface="B Yagut" pitchFamily="2" charset="-78"/>
              </a:rPr>
              <a:t>، در سه ماهه </a:t>
            </a:r>
            <a:r>
              <a:rPr lang="ar-SA" dirty="0" smtClean="0">
                <a:latin typeface="Byagot"/>
                <a:ea typeface="Calibri" panose="020F0502020204030204" pitchFamily="34" charset="0"/>
                <a:cs typeface="B Yagut" pitchFamily="2" charset="-78"/>
              </a:rPr>
              <a:t>دوم</a:t>
            </a:r>
            <a:r>
              <a:rPr lang="fa-IR" dirty="0" smtClean="0">
                <a:latin typeface="Byagot"/>
                <a:ea typeface="Calibri" panose="020F0502020204030204" pitchFamily="34" charset="0"/>
                <a:cs typeface="B Yagut" pitchFamily="2" charset="-78"/>
              </a:rPr>
              <a:t>(</a:t>
            </a:r>
            <a:r>
              <a:rPr lang="ar-SA" dirty="0" smtClean="0">
                <a:latin typeface="Byagot"/>
                <a:ea typeface="Calibri" panose="020F0502020204030204" pitchFamily="34" charset="0"/>
                <a:cs typeface="B Yagut" pitchFamily="2" charset="-78"/>
              </a:rPr>
              <a:t> </a:t>
            </a:r>
            <a:r>
              <a:rPr lang="fa-IR" b="1" dirty="0" smtClean="0">
                <a:latin typeface="Byagot"/>
                <a:ea typeface="Calibri" panose="020F0502020204030204" pitchFamily="34" charset="0"/>
                <a:cs typeface="B Yagut" pitchFamily="2" charset="-78"/>
              </a:rPr>
              <a:t>4-3</a:t>
            </a:r>
            <a:r>
              <a:rPr lang="ar-SA" b="1" dirty="0" smtClean="0">
                <a:latin typeface="Byagot"/>
                <a:ea typeface="Calibri" panose="020F0502020204030204" pitchFamily="34" charset="0"/>
                <a:cs typeface="B Yagut" pitchFamily="2" charset="-78"/>
              </a:rPr>
              <a:t> </a:t>
            </a:r>
            <a:r>
              <a:rPr lang="ar-SA" b="1" dirty="0">
                <a:latin typeface="Byagot"/>
                <a:ea typeface="Calibri" panose="020F0502020204030204" pitchFamily="34" charset="0"/>
                <a:cs typeface="B Yagut" pitchFamily="2" charset="-78"/>
              </a:rPr>
              <a:t>كيلوگرم </a:t>
            </a:r>
            <a:r>
              <a:rPr lang="en-US" b="1" dirty="0" smtClean="0">
                <a:latin typeface="Byagot"/>
                <a:ea typeface="Calibri" panose="020F0502020204030204" pitchFamily="34" charset="0"/>
                <a:cs typeface="B Yagut" pitchFamily="2" charset="-78"/>
              </a:rPr>
              <a:t>(</a:t>
            </a:r>
            <a:r>
              <a:rPr lang="ar-SA" dirty="0" smtClean="0">
                <a:latin typeface="Byagot"/>
                <a:ea typeface="Calibri" panose="020F0502020204030204" pitchFamily="34" charset="0"/>
                <a:cs typeface="B Yagut" pitchFamily="2" charset="-78"/>
              </a:rPr>
              <a:t>و </a:t>
            </a:r>
            <a:r>
              <a:rPr lang="ar-SA" dirty="0">
                <a:latin typeface="Byagot"/>
                <a:ea typeface="Calibri" panose="020F0502020204030204" pitchFamily="34" charset="0"/>
                <a:cs typeface="B Yagut" pitchFamily="2" charset="-78"/>
              </a:rPr>
              <a:t>در سه ماهه سوم بيشترين مقدار</a:t>
            </a:r>
            <a:endParaRPr lang="en-US" dirty="0">
              <a:latin typeface="Byagot"/>
              <a:ea typeface="Calibri" panose="020F0502020204030204" pitchFamily="34" charset="0"/>
              <a:cs typeface="B Yagut" pitchFamily="2" charset="-78"/>
            </a:endParaRPr>
          </a:p>
          <a:p>
            <a:pPr marL="0" indent="0" algn="justLow" rtl="1">
              <a:lnSpc>
                <a:spcPct val="150000"/>
              </a:lnSpc>
              <a:buNone/>
            </a:pPr>
            <a:r>
              <a:rPr lang="en-US" dirty="0">
                <a:latin typeface="Byagot"/>
                <a:ea typeface="Calibri" panose="020F0502020204030204" pitchFamily="34" charset="0"/>
                <a:cs typeface="B Yagut" pitchFamily="2" charset="-78"/>
              </a:rPr>
              <a:t> </a:t>
            </a:r>
            <a:r>
              <a:rPr lang="fa-IR" b="1" dirty="0">
                <a:latin typeface="Byagot"/>
                <a:ea typeface="Calibri" panose="020F0502020204030204" pitchFamily="34" charset="0"/>
                <a:cs typeface="B Yagut" pitchFamily="2" charset="-78"/>
              </a:rPr>
              <a:t>(</a:t>
            </a:r>
            <a:r>
              <a:rPr lang="ar-SA" b="1" dirty="0">
                <a:latin typeface="Byagot"/>
                <a:ea typeface="Calibri" panose="020F0502020204030204" pitchFamily="34" charset="0"/>
                <a:cs typeface="B Yagut" pitchFamily="2" charset="-78"/>
              </a:rPr>
              <a:t> </a:t>
            </a:r>
            <a:r>
              <a:rPr lang="fa-IR" b="1" dirty="0" smtClean="0">
                <a:latin typeface="Byagot"/>
                <a:ea typeface="Calibri" panose="020F0502020204030204" pitchFamily="34" charset="0"/>
                <a:cs typeface="B Yagut" pitchFamily="2" charset="-78"/>
              </a:rPr>
              <a:t>5-4</a:t>
            </a:r>
            <a:r>
              <a:rPr lang="ar-SA" b="1" dirty="0" smtClean="0">
                <a:latin typeface="Byagot"/>
                <a:ea typeface="Calibri" panose="020F0502020204030204" pitchFamily="34" charset="0"/>
                <a:cs typeface="B Yagut" pitchFamily="2" charset="-78"/>
              </a:rPr>
              <a:t> </a:t>
            </a:r>
            <a:r>
              <a:rPr lang="ar-SA" b="1" dirty="0">
                <a:latin typeface="Byagot"/>
                <a:ea typeface="Calibri" panose="020F0502020204030204" pitchFamily="34" charset="0"/>
                <a:cs typeface="B Yagut" pitchFamily="2" charset="-78"/>
              </a:rPr>
              <a:t>كيلوگرم</a:t>
            </a:r>
            <a:r>
              <a:rPr lang="fa-IR" b="1" dirty="0">
                <a:latin typeface="Byagot"/>
                <a:ea typeface="Calibri" panose="020F0502020204030204" pitchFamily="34" charset="0"/>
                <a:cs typeface="B Yagut" pitchFamily="2" charset="-78"/>
              </a:rPr>
              <a:t>)</a:t>
            </a:r>
            <a:r>
              <a:rPr lang="ar-SA" b="1" dirty="0">
                <a:latin typeface="Byagot"/>
                <a:ea typeface="Calibri" panose="020F0502020204030204" pitchFamily="34" charset="0"/>
                <a:cs typeface="B Yagut" pitchFamily="2" charset="-78"/>
              </a:rPr>
              <a:t> </a:t>
            </a:r>
            <a:r>
              <a:rPr lang="ar-SA" dirty="0">
                <a:latin typeface="Byagot"/>
                <a:ea typeface="Calibri" panose="020F0502020204030204" pitchFamily="34" charset="0"/>
                <a:cs typeface="B Yagut" pitchFamily="2" charset="-78"/>
              </a:rPr>
              <a:t>افزايش وزن وجود دارد.</a:t>
            </a:r>
            <a:endParaRPr lang="fa-IR" dirty="0">
              <a:latin typeface="Byagot"/>
              <a:ea typeface="Calibri" panose="020F0502020204030204" pitchFamily="34" charset="0"/>
              <a:cs typeface="B Yagut" pitchFamily="2" charset="-78"/>
            </a:endParaRPr>
          </a:p>
          <a:p>
            <a:pPr marL="0" indent="0" algn="justLow" rtl="1">
              <a:lnSpc>
                <a:spcPct val="150000"/>
              </a:lnSpc>
              <a:buNone/>
            </a:pPr>
            <a:endParaRPr lang="en-US" dirty="0">
              <a:latin typeface="Byagot"/>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3655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b="1" dirty="0">
                <a:cs typeface="B Yagut" pitchFamily="2" charset="-78"/>
              </a:rPr>
              <a:t>وزن پیش از بارداری</a:t>
            </a:r>
            <a:r>
              <a:rPr lang="en-US" b="1" dirty="0">
                <a:cs typeface="B Yagut" pitchFamily="2" charset="-78"/>
              </a:rPr>
              <a:t/>
            </a:r>
            <a:br>
              <a:rPr lang="en-US" b="1" dirty="0">
                <a:cs typeface="B Yagut" pitchFamily="2" charset="-78"/>
              </a:rPr>
            </a:br>
            <a:endParaRPr lang="en-US" dirty="0">
              <a:cs typeface="B Yagut" pitchFamily="2" charset="-78"/>
            </a:endParaRPr>
          </a:p>
        </p:txBody>
      </p:sp>
      <p:sp>
        <p:nvSpPr>
          <p:cNvPr id="3" name="Content Placeholder 2"/>
          <p:cNvSpPr>
            <a:spLocks noGrp="1"/>
          </p:cNvSpPr>
          <p:nvPr>
            <p:ph sz="quarter" idx="1"/>
          </p:nvPr>
        </p:nvSpPr>
        <p:spPr/>
        <p:txBody>
          <a:bodyPr>
            <a:normAutofit/>
          </a:bodyPr>
          <a:lstStyle/>
          <a:p>
            <a:pPr marL="0" indent="0" algn="justLow" rtl="1">
              <a:lnSpc>
                <a:spcPct val="150000"/>
              </a:lnSpc>
              <a:buNone/>
            </a:pPr>
            <a:endParaRPr lang="en-US" dirty="0">
              <a:cs typeface="B Yagut" pitchFamily="2" charset="-78"/>
            </a:endParaRPr>
          </a:p>
          <a:p>
            <a:pPr marL="0" indent="0" algn="justLow" rtl="1">
              <a:lnSpc>
                <a:spcPct val="150000"/>
              </a:lnSpc>
              <a:buNone/>
            </a:pPr>
            <a:r>
              <a:rPr lang="fa-IR" dirty="0">
                <a:cs typeface="B Yagut" pitchFamily="2" charset="-78"/>
              </a:rPr>
              <a:t>وزن پیش از بارداری مهم‌ترین شاخص جهت تعیین نمایه توده بدنی مادر است و حداکثر می‌توان وزن تا سه ماه قبل از بارداری را به عنوان وزن پیش از بارداری ملاک عمل قرار داد؛ به شرط این که مادر در طی این سه ماهه تغییرات وزنی واضحی (بیش از حالت معمول) نداشته باشد. </a:t>
            </a:r>
          </a:p>
          <a:p>
            <a:pPr marL="0" indent="0" algn="r" rtl="1">
              <a:lnSpc>
                <a:spcPct val="150000"/>
              </a:lnSpc>
              <a:buNone/>
            </a:pPr>
            <a:endParaRPr lang="en-US"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2259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85800"/>
            <a:ext cx="8229600" cy="1143000"/>
          </a:xfrm>
        </p:spPr>
        <p:txBody>
          <a:bodyPr>
            <a:normAutofit fontScale="90000"/>
          </a:bodyPr>
          <a:lstStyle/>
          <a:p>
            <a:pPr algn="ctr" rtl="1"/>
            <a:r>
              <a:rPr lang="en-US" dirty="0">
                <a:cs typeface="B Yagut" pitchFamily="2" charset="-78"/>
              </a:rPr>
              <a:t/>
            </a:r>
            <a:br>
              <a:rPr lang="en-US" dirty="0">
                <a:cs typeface="B Yagut" pitchFamily="2" charset="-78"/>
              </a:rPr>
            </a:br>
            <a:r>
              <a:rPr lang="ar-SA" b="1" dirty="0" smtClean="0">
                <a:cs typeface="B Yagut" pitchFamily="2" charset="-78"/>
              </a:rPr>
              <a:t>وزن</a:t>
            </a:r>
            <a:r>
              <a:rPr lang="fa-IR" b="1" dirty="0" smtClean="0">
                <a:cs typeface="B Yagut" pitchFamily="2" charset="-78"/>
              </a:rPr>
              <a:t> </a:t>
            </a:r>
            <a:r>
              <a:rPr lang="ar-SA" b="1" dirty="0" smtClean="0">
                <a:cs typeface="B Yagut" pitchFamily="2" charset="-78"/>
              </a:rPr>
              <a:t>گیري </a:t>
            </a:r>
            <a:r>
              <a:rPr lang="ar-SA" b="1" dirty="0">
                <a:cs typeface="B Yagut" pitchFamily="2" charset="-78"/>
              </a:rPr>
              <a:t>براي مادرهاي باردار در تک قلویی </a:t>
            </a:r>
            <a:r>
              <a:rPr lang="fa-IR" b="1" dirty="0" smtClean="0">
                <a:cs typeface="B Yagut" pitchFamily="2" charset="-78"/>
              </a:rPr>
              <a:t>بالاتر از 19 سال</a:t>
            </a:r>
            <a:r>
              <a:rPr lang="en-US" dirty="0">
                <a:cs typeface="B Yagut" pitchFamily="2" charset="-78"/>
              </a:rPr>
              <a:t/>
            </a:r>
            <a:br>
              <a:rPr lang="en-US" dirty="0">
                <a:cs typeface="B Yagut" pitchFamily="2" charset="-78"/>
              </a:rPr>
            </a:br>
            <a:endParaRPr lang="en-US" dirty="0">
              <a:latin typeface="Byagot"/>
              <a:cs typeface="B Yagut"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3471808"/>
              </p:ext>
            </p:extLst>
          </p:nvPr>
        </p:nvGraphicFramePr>
        <p:xfrm>
          <a:off x="1416678" y="1916835"/>
          <a:ext cx="8332551" cy="4767743"/>
        </p:xfrm>
        <a:graphic>
          <a:graphicData uri="http://schemas.openxmlformats.org/drawingml/2006/table">
            <a:tbl>
              <a:tblPr firstRow="1" firstCol="1" bandRow="1"/>
              <a:tblGrid>
                <a:gridCol w="2200507">
                  <a:extLst>
                    <a:ext uri="{9D8B030D-6E8A-4147-A177-3AD203B41FA5}">
                      <a16:colId xmlns:a16="http://schemas.microsoft.com/office/drawing/2014/main" xmlns="" val="2684812640"/>
                    </a:ext>
                  </a:extLst>
                </a:gridCol>
                <a:gridCol w="1874079">
                  <a:extLst>
                    <a:ext uri="{9D8B030D-6E8A-4147-A177-3AD203B41FA5}">
                      <a16:colId xmlns:a16="http://schemas.microsoft.com/office/drawing/2014/main" xmlns="" val="1861854806"/>
                    </a:ext>
                  </a:extLst>
                </a:gridCol>
                <a:gridCol w="876555">
                  <a:extLst>
                    <a:ext uri="{9D8B030D-6E8A-4147-A177-3AD203B41FA5}">
                      <a16:colId xmlns:a16="http://schemas.microsoft.com/office/drawing/2014/main" xmlns="" val="3519103782"/>
                    </a:ext>
                  </a:extLst>
                </a:gridCol>
                <a:gridCol w="1225065">
                  <a:extLst>
                    <a:ext uri="{9D8B030D-6E8A-4147-A177-3AD203B41FA5}">
                      <a16:colId xmlns:a16="http://schemas.microsoft.com/office/drawing/2014/main" xmlns="" val="2441798687"/>
                    </a:ext>
                  </a:extLst>
                </a:gridCol>
                <a:gridCol w="1212584">
                  <a:extLst>
                    <a:ext uri="{9D8B030D-6E8A-4147-A177-3AD203B41FA5}">
                      <a16:colId xmlns:a16="http://schemas.microsoft.com/office/drawing/2014/main" xmlns="" val="1821400381"/>
                    </a:ext>
                  </a:extLst>
                </a:gridCol>
                <a:gridCol w="943761">
                  <a:extLst>
                    <a:ext uri="{9D8B030D-6E8A-4147-A177-3AD203B41FA5}">
                      <a16:colId xmlns:a16="http://schemas.microsoft.com/office/drawing/2014/main" xmlns="" val="309923273"/>
                    </a:ext>
                  </a:extLst>
                </a:gridCol>
              </a:tblGrid>
              <a:tr h="1553494">
                <a:tc>
                  <a:txBody>
                    <a:bodyPr/>
                    <a:lstStyle/>
                    <a:p>
                      <a:pPr marL="0" marR="107950" indent="1270" algn="ctr" rtl="1">
                        <a:lnSpc>
                          <a:spcPct val="107000"/>
                        </a:lnSpc>
                        <a:spcBef>
                          <a:spcPts val="0"/>
                        </a:spcBef>
                        <a:spcAft>
                          <a:spcPts val="0"/>
                        </a:spcAft>
                      </a:pPr>
                      <a:r>
                        <a:rPr lang="ar-SA" sz="16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افزايش وزن از ابتدای هفته </a:t>
                      </a:r>
                      <a:r>
                        <a:rPr lang="en-US" sz="16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13</a:t>
                      </a:r>
                      <a:r>
                        <a:rPr lang="ar-SA" sz="16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بارداری به </a:t>
                      </a:r>
                      <a:r>
                        <a:rPr lang="ar-SA" sz="16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بعد</a:t>
                      </a:r>
                      <a:r>
                        <a:rPr lang="en-US" sz="16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a:t>
                      </a:r>
                      <a:r>
                        <a:rPr lang="ar-SA" sz="16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كيلوگرم/هفته</a:t>
                      </a:r>
                      <a:r>
                        <a:rPr lang="en-US" sz="16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a:t>
                      </a:r>
                      <a:endParaRPr lang="en-US" sz="16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0" marR="76200" indent="1905" algn="ctr" rtl="1">
                        <a:lnSpc>
                          <a:spcPct val="107000"/>
                        </a:lnSpc>
                        <a:spcBef>
                          <a:spcPts val="0"/>
                        </a:spcBef>
                        <a:spcAft>
                          <a:spcPts val="0"/>
                        </a:spcAft>
                      </a:pPr>
                      <a:r>
                        <a:rPr lang="ar-SA" sz="16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محدوده مجاز افزايش وزن </a:t>
                      </a:r>
                      <a:r>
                        <a:rPr lang="fa-IR" sz="16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a:t>
                      </a:r>
                      <a:r>
                        <a:rPr lang="ar-SA" sz="16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كيلوگرم</a:t>
                      </a:r>
                      <a:r>
                        <a:rPr lang="fa-IR" sz="16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a:t>
                      </a:r>
                      <a:r>
                        <a:rPr lang="ar-SA" sz="16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6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0" marR="105410" indent="0" algn="ctr" rtl="1">
                        <a:lnSpc>
                          <a:spcPct val="107000"/>
                        </a:lnSpc>
                        <a:spcBef>
                          <a:spcPts val="0"/>
                        </a:spcBef>
                        <a:spcAft>
                          <a:spcPts val="0"/>
                        </a:spcAft>
                      </a:pPr>
                      <a:r>
                        <a:rPr lang="ar-SA" sz="16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بارداری </a:t>
                      </a:r>
                      <a:endParaRPr lang="en-US" sz="16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12700"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0" marR="5715" indent="0" algn="ctr" rtl="0">
                        <a:lnSpc>
                          <a:spcPct val="107000"/>
                        </a:lnSpc>
                        <a:spcBef>
                          <a:spcPts val="0"/>
                        </a:spcBef>
                        <a:spcAft>
                          <a:spcPts val="0"/>
                        </a:spcAft>
                      </a:pPr>
                      <a:r>
                        <a:rPr lang="ar-SA" sz="1600" b="1">
                          <a:solidFill>
                            <a:srgbClr val="000000"/>
                          </a:solidFill>
                          <a:effectLst/>
                          <a:latin typeface="Calibri" panose="020F0502020204030204" pitchFamily="34" charset="0"/>
                          <a:ea typeface="Calibri" panose="020F0502020204030204" pitchFamily="34" charset="0"/>
                          <a:cs typeface="B Yagut" panose="00000400000000000000" pitchFamily="2" charset="-78"/>
                        </a:rPr>
                        <a:t>قبل از </a:t>
                      </a:r>
                      <a:r>
                        <a:rPr lang="en-US" sz="1600" b="1">
                          <a:solidFill>
                            <a:srgbClr val="000000"/>
                          </a:solidFill>
                          <a:effectLst/>
                          <a:latin typeface="Calibri" panose="020F0502020204030204" pitchFamily="34" charset="0"/>
                          <a:ea typeface="Calibri" panose="020F0502020204030204" pitchFamily="34" charset="0"/>
                          <a:cs typeface="B Yagut" panose="00000400000000000000" pitchFamily="2" charset="-78"/>
                        </a:rPr>
                        <a:t>BMI  kg/m</a:t>
                      </a:r>
                      <a:r>
                        <a:rPr lang="en-US" sz="1600" b="1" baseline="30000">
                          <a:solidFill>
                            <a:srgbClr val="000000"/>
                          </a:solidFill>
                          <a:effectLst/>
                          <a:latin typeface="Calibri" panose="020F0502020204030204" pitchFamily="34" charset="0"/>
                          <a:ea typeface="Calibri" panose="020F0502020204030204" pitchFamily="34" charset="0"/>
                          <a:cs typeface="B Yagut" panose="00000400000000000000" pitchFamily="2" charset="-78"/>
                        </a:rPr>
                        <a:t>2</a:t>
                      </a:r>
                      <a:endParaRPr lang="en-US" sz="1600" b="1">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a:noFill/>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0" marR="99060" indent="0" algn="ctr" rtl="1">
                        <a:lnSpc>
                          <a:spcPct val="107000"/>
                        </a:lnSpc>
                        <a:spcBef>
                          <a:spcPts val="0"/>
                        </a:spcBef>
                        <a:spcAft>
                          <a:spcPts val="0"/>
                        </a:spcAft>
                      </a:pPr>
                      <a:r>
                        <a:rPr lang="ar-SA" sz="1600" b="1">
                          <a:solidFill>
                            <a:srgbClr val="000000"/>
                          </a:solidFill>
                          <a:effectLst/>
                          <a:latin typeface="Calibri" panose="020F0502020204030204" pitchFamily="34" charset="0"/>
                          <a:ea typeface="Calibri" panose="020F0502020204030204" pitchFamily="34" charset="0"/>
                          <a:cs typeface="B Yagut" panose="00000400000000000000" pitchFamily="2" charset="-78"/>
                        </a:rPr>
                        <a:t>وضعيت تغذيه </a:t>
                      </a:r>
                      <a:endParaRPr lang="en-US" sz="1600" b="1">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0" marR="64770" indent="0" algn="ctr" rtl="1">
                        <a:lnSpc>
                          <a:spcPct val="107000"/>
                        </a:lnSpc>
                        <a:spcBef>
                          <a:spcPts val="0"/>
                        </a:spcBef>
                        <a:spcAft>
                          <a:spcPts val="1305"/>
                        </a:spcAft>
                      </a:pPr>
                      <a:r>
                        <a:rPr lang="ar-SA" sz="16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رنگ ناحيه </a:t>
                      </a:r>
                      <a:endParaRPr lang="en-US" sz="16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p>
                      <a:pPr marL="0" marR="5715" indent="0" algn="ctr" rtl="0">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BMI</a:t>
                      </a:r>
                    </a:p>
                  </a:txBody>
                  <a:tcPr marL="0" marR="46196" marT="1905"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BFBFBF"/>
                    </a:solidFill>
                  </a:tcPr>
                </a:tc>
                <a:extLst>
                  <a:ext uri="{0D108BD9-81ED-4DB2-BD59-A6C34878D82A}">
                    <a16:rowId xmlns:a16="http://schemas.microsoft.com/office/drawing/2014/main" xmlns="" val="1254740333"/>
                  </a:ext>
                </a:extLst>
              </a:tr>
              <a:tr h="783547">
                <a:tc>
                  <a:txBody>
                    <a:bodyPr/>
                    <a:lstStyle/>
                    <a:p>
                      <a:pPr marL="0" marR="635" indent="0" algn="ctr" rtl="0">
                        <a:lnSpc>
                          <a:spcPct val="107000"/>
                        </a:lnSpc>
                        <a:spcBef>
                          <a:spcPts val="0"/>
                        </a:spcBef>
                        <a:spcAft>
                          <a:spcPts val="0"/>
                        </a:spcAft>
                      </a:pPr>
                      <a:r>
                        <a:rPr lang="fa-IR" sz="20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0/5</a:t>
                      </a:r>
                      <a:endPar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15" indent="0" algn="ctr" rtl="0">
                        <a:lnSpc>
                          <a:spcPct val="107000"/>
                        </a:lnSpc>
                        <a:spcBef>
                          <a:spcPts val="0"/>
                        </a:spcBef>
                        <a:spcAft>
                          <a:spcPts val="0"/>
                        </a:spcAft>
                      </a:pPr>
                      <a:r>
                        <a:rPr lang="fa-IR" sz="20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18-12/5</a:t>
                      </a:r>
                      <a:endPar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rtl="0">
                        <a:lnSpc>
                          <a:spcPct val="107000"/>
                        </a:lnSpc>
                        <a:spcBef>
                          <a:spcPts val="0"/>
                        </a:spcBef>
                        <a:spcAft>
                          <a:spcPts val="800"/>
                        </a:spcAft>
                      </a:pPr>
                      <a:r>
                        <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p>
                  </a:txBody>
                  <a:tcPr marL="0" marR="46196" marT="1905" marB="0">
                    <a:lnL w="12700"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15" indent="0" algn="ctr" rtl="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r>
                        <a:rPr lang="en-US" sz="2000" b="1" dirty="0" smtClean="0">
                          <a:solidFill>
                            <a:srgbClr val="000000"/>
                          </a:solidFill>
                          <a:effectLst/>
                          <a:latin typeface="Times New Roman" panose="02020603050405020304" pitchFamily="18" charset="0"/>
                          <a:ea typeface="Times New Roman" panose="02020603050405020304" pitchFamily="18" charset="0"/>
                          <a:cs typeface="B Yagut" panose="00000400000000000000" pitchFamily="2" charset="-78"/>
                        </a:rPr>
                        <a:t>&gt;</a:t>
                      </a:r>
                      <a:r>
                        <a:rPr lang="fa-IR" sz="2000" b="1" dirty="0" smtClean="0">
                          <a:solidFill>
                            <a:srgbClr val="000000"/>
                          </a:solidFill>
                          <a:effectLst/>
                          <a:latin typeface="Times New Roman" panose="02020603050405020304" pitchFamily="18" charset="0"/>
                          <a:ea typeface="Times New Roman" panose="02020603050405020304" pitchFamily="18" charset="0"/>
                          <a:cs typeface="B Yagut" panose="00000400000000000000" pitchFamily="2" charset="-78"/>
                        </a:rPr>
                        <a:t>18/5</a:t>
                      </a:r>
                      <a:endPar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a:noFill/>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53695" indent="0" algn="ctr" rtl="1">
                        <a:lnSpc>
                          <a:spcPct val="107000"/>
                        </a:lnSpc>
                        <a:spcBef>
                          <a:spcPts val="0"/>
                        </a:spcBef>
                        <a:spcAft>
                          <a:spcPts val="0"/>
                        </a:spcAft>
                      </a:pPr>
                      <a:r>
                        <a:rPr lang="ar-SA" sz="1800" b="1">
                          <a:solidFill>
                            <a:srgbClr val="000000"/>
                          </a:solidFill>
                          <a:effectLst/>
                          <a:latin typeface="Calibri" panose="020F0502020204030204" pitchFamily="34" charset="0"/>
                          <a:ea typeface="Calibri" panose="020F0502020204030204" pitchFamily="34" charset="0"/>
                          <a:cs typeface="B Yagut" panose="00000400000000000000" pitchFamily="2" charset="-78"/>
                        </a:rPr>
                        <a:t>کم وزن </a:t>
                      </a:r>
                      <a:endParaRPr lang="en-US" sz="1800" b="1">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0" indent="0" algn="ctr" rtl="1">
                        <a:lnSpc>
                          <a:spcPct val="107000"/>
                        </a:lnSpc>
                        <a:spcBef>
                          <a:spcPts val="0"/>
                        </a:spcBef>
                        <a:spcAft>
                          <a:spcPts val="0"/>
                        </a:spcAft>
                      </a:pPr>
                      <a:r>
                        <a:rPr lang="ar-SA" sz="18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زرد </a:t>
                      </a:r>
                      <a:endParaRPr lang="en-US" sz="18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2779694785"/>
                  </a:ext>
                </a:extLst>
              </a:tr>
              <a:tr h="810234">
                <a:tc>
                  <a:txBody>
                    <a:bodyPr/>
                    <a:lstStyle/>
                    <a:p>
                      <a:pPr marL="0" marR="0" indent="0" algn="ctr" rtl="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r>
                        <a:rPr lang="fa-IR" sz="20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0/4</a:t>
                      </a:r>
                      <a:endPar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080" indent="0" algn="ctr" rtl="0">
                        <a:lnSpc>
                          <a:spcPct val="107000"/>
                        </a:lnSpc>
                        <a:spcBef>
                          <a:spcPts val="0"/>
                        </a:spcBef>
                        <a:spcAft>
                          <a:spcPts val="0"/>
                        </a:spcAft>
                      </a:pPr>
                      <a:r>
                        <a:rPr lang="fa-IR" sz="20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16-11/5</a:t>
                      </a:r>
                      <a:endPar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rtl="0">
                        <a:lnSpc>
                          <a:spcPct val="107000"/>
                        </a:lnSpc>
                        <a:spcBef>
                          <a:spcPts val="0"/>
                        </a:spcBef>
                        <a:spcAft>
                          <a:spcPts val="800"/>
                        </a:spcAft>
                      </a:pPr>
                      <a:r>
                        <a:rPr lang="en-US" sz="2000" b="1">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p>
                  </a:txBody>
                  <a:tcPr marL="0" marR="46196" marT="1905"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6045" marR="0" indent="0" algn="ctr" rtl="0">
                        <a:lnSpc>
                          <a:spcPct val="107000"/>
                        </a:lnSpc>
                        <a:spcBef>
                          <a:spcPts val="0"/>
                        </a:spcBef>
                        <a:spcAft>
                          <a:spcPts val="0"/>
                        </a:spcAft>
                      </a:pPr>
                      <a:r>
                        <a:rPr lang="fa-IR" sz="20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24/9-18/5</a:t>
                      </a:r>
                      <a:endPar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91795" indent="0" algn="ctr" rtl="1">
                        <a:lnSpc>
                          <a:spcPct val="107000"/>
                        </a:lnSpc>
                        <a:spcBef>
                          <a:spcPts val="0"/>
                        </a:spcBef>
                        <a:spcAft>
                          <a:spcPts val="0"/>
                        </a:spcAft>
                      </a:pPr>
                      <a:r>
                        <a:rPr lang="ar-SA" sz="1800" b="1">
                          <a:solidFill>
                            <a:srgbClr val="000000"/>
                          </a:solidFill>
                          <a:effectLst/>
                          <a:latin typeface="Calibri" panose="020F0502020204030204" pitchFamily="34" charset="0"/>
                          <a:ea typeface="Calibri" panose="020F0502020204030204" pitchFamily="34" charset="0"/>
                          <a:cs typeface="B Yagut" panose="00000400000000000000" pitchFamily="2" charset="-78"/>
                        </a:rPr>
                        <a:t>طبیعی </a:t>
                      </a:r>
                      <a:endParaRPr lang="en-US" sz="1800" b="1">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43535" indent="0" algn="ctr" rtl="1">
                        <a:lnSpc>
                          <a:spcPct val="107000"/>
                        </a:lnSpc>
                        <a:spcBef>
                          <a:spcPts val="0"/>
                        </a:spcBef>
                        <a:spcAft>
                          <a:spcPts val="0"/>
                        </a:spcAft>
                      </a:pPr>
                      <a:r>
                        <a:rPr lang="ar-SA" sz="18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سبز </a:t>
                      </a:r>
                      <a:endParaRPr lang="en-US" sz="18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806623815"/>
                  </a:ext>
                </a:extLst>
              </a:tr>
              <a:tr h="810234">
                <a:tc>
                  <a:txBody>
                    <a:bodyPr/>
                    <a:lstStyle/>
                    <a:p>
                      <a:pPr marL="0" marR="0" indent="0" algn="ctr" rtl="0">
                        <a:lnSpc>
                          <a:spcPct val="107000"/>
                        </a:lnSpc>
                        <a:spcBef>
                          <a:spcPts val="0"/>
                        </a:spcBef>
                        <a:spcAft>
                          <a:spcPts val="0"/>
                        </a:spcAft>
                      </a:pPr>
                      <a:r>
                        <a:rPr lang="fa-IR" sz="20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0/3</a:t>
                      </a:r>
                      <a:endPar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15" indent="0" algn="ctr" rtl="0">
                        <a:lnSpc>
                          <a:spcPct val="107000"/>
                        </a:lnSpc>
                        <a:spcBef>
                          <a:spcPts val="0"/>
                        </a:spcBef>
                        <a:spcAft>
                          <a:spcPts val="0"/>
                        </a:spcAft>
                      </a:pPr>
                      <a:r>
                        <a:rPr lang="fa-IR" sz="20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11/5-7</a:t>
                      </a:r>
                      <a:endPar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rtl="0">
                        <a:lnSpc>
                          <a:spcPct val="107000"/>
                        </a:lnSpc>
                        <a:spcBef>
                          <a:spcPts val="0"/>
                        </a:spcBef>
                        <a:spcAft>
                          <a:spcPts val="800"/>
                        </a:spcAft>
                      </a:pPr>
                      <a:r>
                        <a:rPr lang="en-US" sz="2000" b="1">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p>
                  </a:txBody>
                  <a:tcPr marL="0" marR="46196" marT="1905"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9865" marR="0" indent="0" algn="ctr" rtl="0">
                        <a:lnSpc>
                          <a:spcPct val="107000"/>
                        </a:lnSpc>
                        <a:spcBef>
                          <a:spcPts val="0"/>
                        </a:spcBef>
                        <a:spcAft>
                          <a:spcPts val="0"/>
                        </a:spcAft>
                      </a:pPr>
                      <a:r>
                        <a:rPr lang="fa-IR" sz="20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29/9-25</a:t>
                      </a:r>
                      <a:endPar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8120" indent="0" algn="ctr" rtl="1">
                        <a:lnSpc>
                          <a:spcPct val="107000"/>
                        </a:lnSpc>
                        <a:spcBef>
                          <a:spcPts val="0"/>
                        </a:spcBef>
                        <a:spcAft>
                          <a:spcPts val="0"/>
                        </a:spcAft>
                      </a:pPr>
                      <a:r>
                        <a:rPr lang="ar-SA" sz="1800" b="1">
                          <a:solidFill>
                            <a:srgbClr val="000000"/>
                          </a:solidFill>
                          <a:effectLst/>
                          <a:latin typeface="Calibri" panose="020F0502020204030204" pitchFamily="34" charset="0"/>
                          <a:ea typeface="Calibri" panose="020F0502020204030204" pitchFamily="34" charset="0"/>
                          <a:cs typeface="B Yagut" panose="00000400000000000000" pitchFamily="2" charset="-78"/>
                        </a:rPr>
                        <a:t>اضافه وزن </a:t>
                      </a:r>
                      <a:endParaRPr lang="en-US" sz="1800" b="1">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8755" indent="0" algn="ctr" rtl="1">
                        <a:lnSpc>
                          <a:spcPct val="107000"/>
                        </a:lnSpc>
                        <a:spcBef>
                          <a:spcPts val="0"/>
                        </a:spcBef>
                        <a:spcAft>
                          <a:spcPts val="0"/>
                        </a:spcAft>
                      </a:pPr>
                      <a:r>
                        <a:rPr lang="ar-SA" sz="18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نارنجی </a:t>
                      </a:r>
                      <a:endParaRPr lang="en-US" sz="18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xmlns="" val="2888301474"/>
                  </a:ext>
                </a:extLst>
              </a:tr>
              <a:tr h="810234">
                <a:tc>
                  <a:txBody>
                    <a:bodyPr/>
                    <a:lstStyle/>
                    <a:p>
                      <a:pPr marL="0" marR="1270" indent="0" algn="ctr" rtl="0">
                        <a:lnSpc>
                          <a:spcPct val="107000"/>
                        </a:lnSpc>
                        <a:spcBef>
                          <a:spcPts val="0"/>
                        </a:spcBef>
                        <a:spcAft>
                          <a:spcPts val="0"/>
                        </a:spcAft>
                      </a:pPr>
                      <a:r>
                        <a:rPr lang="fa-IR" sz="20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0/2</a:t>
                      </a:r>
                      <a:endPar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5715" indent="0" algn="ctr" rtl="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r>
                        <a:rPr lang="fa-IR" sz="20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9-5</a:t>
                      </a:r>
                      <a:endPar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indent="0" algn="ctr" rtl="0">
                        <a:lnSpc>
                          <a:spcPct val="107000"/>
                        </a:lnSpc>
                        <a:spcBef>
                          <a:spcPts val="0"/>
                        </a:spcBef>
                        <a:spcAft>
                          <a:spcPts val="800"/>
                        </a:spcAft>
                      </a:pPr>
                      <a:r>
                        <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p>
                  </a:txBody>
                  <a:tcPr marL="0" marR="46196" marT="1905"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5715" indent="0" algn="ctr" rtl="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r>
                        <a:rPr lang="en-US" sz="2000" b="1" dirty="0">
                          <a:solidFill>
                            <a:srgbClr val="000000"/>
                          </a:solidFill>
                          <a:effectLst/>
                          <a:latin typeface="Cambria Math" panose="02040503050406030204" pitchFamily="18" charset="0"/>
                          <a:ea typeface="Cambria Math" panose="02040503050406030204" pitchFamily="18" charset="0"/>
                          <a:cs typeface="B Yagut" panose="00000400000000000000" pitchFamily="2" charset="-78"/>
                        </a:rPr>
                        <a:t>≥ </a:t>
                      </a:r>
                      <a:r>
                        <a:rPr lang="fa-IR" sz="2000" b="1" dirty="0" smtClean="0">
                          <a:solidFill>
                            <a:srgbClr val="000000"/>
                          </a:solidFill>
                          <a:effectLst/>
                          <a:latin typeface="Calibri" panose="020F0502020204030204" pitchFamily="34" charset="0"/>
                          <a:ea typeface="Calibri" panose="020F0502020204030204" pitchFamily="34" charset="0"/>
                          <a:cs typeface="B Yagut" panose="00000400000000000000" pitchFamily="2" charset="-78"/>
                        </a:rPr>
                        <a:t>30</a:t>
                      </a:r>
                      <a:endParaRPr lang="en-US" sz="20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11430" marR="0" indent="0" algn="ctr" rtl="1">
                        <a:lnSpc>
                          <a:spcPct val="107000"/>
                        </a:lnSpc>
                        <a:spcBef>
                          <a:spcPts val="0"/>
                        </a:spcBef>
                        <a:spcAft>
                          <a:spcPts val="0"/>
                        </a:spcAft>
                      </a:pPr>
                      <a:r>
                        <a:rPr lang="ar-SA" sz="18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چاق </a:t>
                      </a:r>
                      <a:endParaRPr lang="en-US" sz="18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319405" indent="0" algn="ctr" rtl="1">
                        <a:lnSpc>
                          <a:spcPct val="107000"/>
                        </a:lnSpc>
                        <a:spcBef>
                          <a:spcPts val="0"/>
                        </a:spcBef>
                        <a:spcAft>
                          <a:spcPts val="0"/>
                        </a:spcAft>
                      </a:pPr>
                      <a:r>
                        <a:rPr lang="ar-SA" sz="1800" b="1"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قرمز </a:t>
                      </a:r>
                      <a:endParaRPr lang="en-US" sz="1800" b="1"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0" marR="46196" marT="1905"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2542580276"/>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7002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16341" x="1017588" y="5018088"/>
          <p14:tracePt t="16861" x="1027113" y="5010150"/>
          <p14:tracePt t="16877" x="1071563" y="5018088"/>
          <p14:tracePt t="16885" x="1133475" y="5045075"/>
          <p14:tracePt t="16902" x="1330325" y="5126038"/>
          <p14:tracePt t="16922" x="1527175" y="5214938"/>
          <p14:tracePt t="16942" x="1830388" y="5394325"/>
          <p14:tracePt t="16962" x="2027238" y="5510213"/>
          <p14:tracePt t="16982" x="2286000" y="5697538"/>
          <p14:tracePt t="17002" x="2411413" y="5803900"/>
          <p14:tracePt t="17022" x="2633663" y="5911850"/>
          <p14:tracePt t="17042" x="2813050" y="5973763"/>
          <p14:tracePt t="17062" x="3160713" y="6018213"/>
          <p14:tracePt t="17082" x="3419475" y="6045200"/>
          <p14:tracePt t="17102" x="3830638" y="6081713"/>
          <p14:tracePt t="17122" x="4071938" y="6126163"/>
          <p14:tracePt t="17142" x="4456113" y="6153150"/>
          <p14:tracePt t="17162" x="4732338" y="6153150"/>
          <p14:tracePt t="17182" x="5197475" y="6153150"/>
          <p14:tracePt t="17202" x="5545138" y="6153150"/>
          <p14:tracePt t="17222" x="5983288" y="6089650"/>
          <p14:tracePt t="17242" x="6251575" y="6010275"/>
          <p14:tracePt t="17262" x="6715125" y="5919788"/>
          <p14:tracePt t="17282" x="7045325" y="5848350"/>
          <p14:tracePt t="17302" x="7608888" y="5732463"/>
          <p14:tracePt t="17322" x="8081963" y="5643563"/>
          <p14:tracePt t="17342" x="8956675" y="5473700"/>
          <p14:tracePt t="17362" x="9572625" y="5348288"/>
          <p14:tracePt t="17382" x="10260013" y="5214938"/>
          <p14:tracePt t="17402" x="10447338" y="5153025"/>
          <p14:tracePt t="17422" x="10518775" y="5099050"/>
          <p14:tracePt t="17442" x="10518775" y="5062538"/>
          <p14:tracePt t="17462" x="10518775" y="5018088"/>
          <p14:tracePt t="17482" x="10518775" y="4973638"/>
          <p14:tracePt t="17503" x="10510838" y="4919663"/>
          <p14:tracePt t="17523" x="10491788" y="4857750"/>
          <p14:tracePt t="17543" x="10466388" y="4776788"/>
          <p14:tracePt t="17563" x="10456863" y="4724400"/>
          <p14:tracePt t="17583" x="10447338" y="4679950"/>
          <p14:tracePt t="17603" x="10447338" y="4652963"/>
          <p14:tracePt t="17623" x="10439400" y="4616450"/>
          <p14:tracePt t="17643" x="10439400" y="4608513"/>
          <p14:tracePt t="17663" x="10429875" y="4589463"/>
          <p14:tracePt t="17683" x="10429875" y="4572000"/>
          <p14:tracePt t="17703" x="10412413" y="4554538"/>
          <p14:tracePt t="17723" x="10367963" y="4537075"/>
          <p14:tracePt t="17743" x="10225088" y="4537075"/>
          <p14:tracePt t="17763" x="10045700" y="4554538"/>
          <p14:tracePt t="17783" x="9831388" y="4625975"/>
          <p14:tracePt t="17803" x="9705975" y="4679950"/>
          <p14:tracePt t="17823" x="9599613" y="4751388"/>
          <p14:tracePt t="17843" x="9572625" y="4795838"/>
          <p14:tracePt t="17863" x="9518650" y="4894263"/>
          <p14:tracePt t="17883" x="9483725" y="4946650"/>
          <p14:tracePt t="17903" x="9412288" y="5045075"/>
          <p14:tracePt t="17923" x="9358313" y="5089525"/>
          <p14:tracePt t="17943" x="9259888" y="5133975"/>
          <p14:tracePt t="17963" x="9205913" y="5143500"/>
          <p14:tracePt t="17983" x="9134475" y="5160963"/>
          <p14:tracePt t="18003" x="9082088" y="5170488"/>
          <p14:tracePt t="18023" x="9037638" y="5197475"/>
          <p14:tracePt t="18043" x="9010650" y="5205413"/>
          <p14:tracePt t="18063" x="8991600" y="5224463"/>
          <p14:tracePt t="18083" x="8983663" y="5251450"/>
          <p14:tracePt t="18103" x="8956675" y="5286375"/>
          <p14:tracePt t="18123" x="8939213" y="5322888"/>
          <p14:tracePt t="18143" x="8885238" y="5375275"/>
          <p14:tracePt t="18163" x="8858250" y="5419725"/>
          <p14:tracePt t="18183" x="8804275" y="5473700"/>
          <p14:tracePt t="18203" x="8777288" y="5500688"/>
          <p14:tracePt t="18223" x="8777288" y="5510213"/>
          <p14:tracePt t="18243" x="8777288" y="5518150"/>
          <p14:tracePt t="18263" x="8777288" y="5527675"/>
          <p14:tracePt t="18870" x="8777288" y="5545138"/>
          <p14:tracePt t="18878" x="8777288" y="5562600"/>
          <p14:tracePt t="18886" x="8777288" y="5581650"/>
          <p14:tracePt t="18904" x="8777288" y="5616575"/>
          <p14:tracePt t="18924" x="8777288" y="5643563"/>
          <p14:tracePt t="18944" x="8777288" y="5688013"/>
          <p14:tracePt t="18964" x="8777288" y="5715000"/>
          <p14:tracePt t="18984" x="8777288" y="5751513"/>
          <p14:tracePt t="19004" x="8777288" y="5768975"/>
          <p14:tracePt t="19024" x="8769350" y="5795963"/>
          <p14:tracePt t="19044" x="8769350" y="5813425"/>
          <p14:tracePt t="19064" x="8769350" y="5848350"/>
          <p14:tracePt t="19084" x="8769350" y="5884863"/>
          <p14:tracePt t="19104" x="8769350" y="5929313"/>
          <p14:tracePt t="19124" x="8759825" y="5946775"/>
          <p14:tracePt t="19144" x="8759825" y="5983288"/>
          <p14:tracePt t="19164" x="8759825" y="6018213"/>
          <p14:tracePt t="19184" x="8759825" y="6045200"/>
          <p14:tracePt t="19204" x="8759825" y="6054725"/>
          <p14:tracePt t="19224" x="8759825" y="6062663"/>
          <p14:tracePt t="19244" x="8759825" y="6072188"/>
          <p14:tracePt t="19277" x="8759825" y="6081713"/>
          <p14:tracePt t="19293" x="8759825" y="6089650"/>
          <p14:tracePt t="19317" x="8759825" y="6099175"/>
          <p14:tracePt t="19326" x="8759825" y="6108700"/>
          <p14:tracePt t="19349" x="8759825" y="6116638"/>
          <p14:tracePt t="19373" x="8759825" y="6126163"/>
          <p14:tracePt t="19384" x="8759825" y="6134100"/>
          <p14:tracePt t="19404" x="8759825" y="6153150"/>
          <p14:tracePt t="19424" x="8759825" y="6180138"/>
          <p14:tracePt t="19444" x="8759825" y="6197600"/>
          <p14:tracePt t="19464" x="8751888" y="6197600"/>
          <p14:tracePt t="22494" x="8742363" y="6205538"/>
          <p14:tracePt t="22510" x="8751888" y="6205538"/>
          <p14:tracePt t="22518" x="8769350" y="6205538"/>
          <p14:tracePt t="22526" x="8777288" y="6205538"/>
          <p14:tracePt t="22546" x="8813800" y="6197600"/>
          <p14:tracePt t="22566" x="8823325" y="6197600"/>
          <p14:tracePt t="22586" x="8831263" y="6188075"/>
          <p14:tracePt t="22606" x="8848725" y="6188075"/>
          <p14:tracePt t="22678" x="8858250" y="6180138"/>
          <p14:tracePt t="22694" x="8858250" y="6161088"/>
          <p14:tracePt t="22702" x="8875713" y="6143625"/>
          <p14:tracePt t="22710" x="8885238" y="6126163"/>
          <p14:tracePt t="22727" x="8894763" y="6089650"/>
          <p14:tracePt t="22747" x="8920163" y="6027738"/>
          <p14:tracePt t="22767" x="8947150" y="5965825"/>
          <p14:tracePt t="22787" x="8956675" y="5894388"/>
          <p14:tracePt t="22807" x="8991600" y="5732463"/>
          <p14:tracePt t="22827" x="9018588" y="5608638"/>
          <p14:tracePt t="22847" x="9055100" y="5419725"/>
          <p14:tracePt t="22867" x="9082088" y="5322888"/>
          <p14:tracePt t="22887" x="9099550" y="5205413"/>
          <p14:tracePt t="22907" x="9099550" y="5126038"/>
          <p14:tracePt t="22927" x="9099550" y="5000625"/>
          <p14:tracePt t="22947" x="9099550" y="4938713"/>
          <p14:tracePt t="22967" x="9099550" y="4840288"/>
          <p14:tracePt t="22987" x="9109075" y="4724400"/>
          <p14:tracePt t="23007" x="9126538" y="4589463"/>
          <p14:tracePt t="23027" x="9144000" y="4500563"/>
          <p14:tracePt t="23047" x="9161463" y="4394200"/>
          <p14:tracePt t="23067" x="9170988" y="4313238"/>
          <p14:tracePt t="23087" x="9180513" y="4232275"/>
          <p14:tracePt t="23107" x="9188450" y="4187825"/>
          <p14:tracePt t="23127" x="9205913" y="4152900"/>
          <p14:tracePt t="23147" x="9205913" y="4116388"/>
          <p14:tracePt t="23167" x="9224963" y="4081463"/>
          <p14:tracePt t="23187" x="9232900" y="4044950"/>
          <p14:tracePt t="23207" x="9251950" y="3990975"/>
          <p14:tracePt t="23227" x="9269413" y="3956050"/>
          <p14:tracePt t="23247" x="9277350" y="3911600"/>
          <p14:tracePt t="23267" x="9277350" y="3875088"/>
          <p14:tracePt t="23287" x="9277350" y="3857625"/>
          <p14:tracePt t="23307" x="9286875" y="3840163"/>
          <p14:tracePt t="23347" x="9296400" y="3830638"/>
          <p14:tracePt t="23974" x="9304338" y="3822700"/>
          <p14:tracePt t="24014" x="9304338" y="3830638"/>
          <p14:tracePt t="24030" x="9313863" y="3848100"/>
          <p14:tracePt t="24078" x="9323388" y="3857625"/>
          <p14:tracePt t="24102" x="9323388" y="3867150"/>
          <p14:tracePt t="24158" x="9331325" y="3884613"/>
          <p14:tracePt t="24246" x="9331325" y="3894138"/>
          <p14:tracePt t="24270" x="9331325" y="3902075"/>
          <p14:tracePt t="24302" x="9331325" y="3911600"/>
          <p14:tracePt t="24310" x="9340850" y="3919538"/>
          <p14:tracePt t="24342" x="9340850" y="3929063"/>
          <p14:tracePt t="24350" x="9348788" y="3938588"/>
          <p14:tracePt t="24366" x="9348788" y="3946525"/>
          <p14:tracePt t="24382" x="9348788" y="3965575"/>
          <p14:tracePt t="24398" x="9348788" y="3973513"/>
          <p14:tracePt t="24414" x="9348788" y="3990975"/>
          <p14:tracePt t="24430" x="9348788" y="4000500"/>
          <p14:tracePt t="24462" x="9348788" y="4010025"/>
          <p14:tracePt t="24486" x="9348788" y="4017963"/>
          <p14:tracePt t="24494" x="9348788" y="4027488"/>
          <p14:tracePt t="24518" x="9348788" y="4037013"/>
          <p14:tracePt t="24534" x="9348788" y="4044950"/>
          <p14:tracePt t="24550" x="9348788" y="4054475"/>
          <p14:tracePt t="24568" x="9348788" y="4071938"/>
          <p14:tracePt t="24588" x="9348788" y="4089400"/>
          <p14:tracePt t="24608" x="9348788" y="4125913"/>
          <p14:tracePt t="24628" x="9358313" y="4143375"/>
          <p14:tracePt t="24648" x="9358313" y="4160838"/>
          <p14:tracePt t="24668" x="9358313" y="4187825"/>
          <p14:tracePt t="24688" x="9358313" y="4224338"/>
          <p14:tracePt t="24708" x="9358313" y="4259263"/>
          <p14:tracePt t="24728" x="9358313" y="4303713"/>
          <p14:tracePt t="24748" x="9358313" y="4330700"/>
          <p14:tracePt t="24768" x="9358313" y="4367213"/>
          <p14:tracePt t="24788" x="9358313" y="4384675"/>
          <p14:tracePt t="24808" x="9358313" y="4429125"/>
          <p14:tracePt t="24828" x="9358313" y="4456113"/>
          <p14:tracePt t="24848" x="9358313" y="4500563"/>
          <p14:tracePt t="24868" x="9358313" y="4527550"/>
          <p14:tracePt t="24888" x="9358313" y="4562475"/>
          <p14:tracePt t="24908" x="9358313" y="4589463"/>
          <p14:tracePt t="24928" x="9358313" y="4608513"/>
          <p14:tracePt t="24968" x="9358313" y="4616450"/>
          <p14:tracePt t="24988" x="9358313" y="4625975"/>
          <p14:tracePt t="25134" x="9358313" y="4633913"/>
          <p14:tracePt t="25158" x="9358313" y="4643438"/>
          <p14:tracePt t="25182" x="9358313" y="4652963"/>
          <p14:tracePt t="25190" x="9358313" y="4660900"/>
          <p14:tracePt t="25206" x="9358313" y="4670425"/>
          <p14:tracePt t="25222" x="9358313" y="4679950"/>
          <p14:tracePt t="25286" x="9358313" y="4687888"/>
          <p14:tracePt t="25310" x="9358313" y="4697413"/>
          <p14:tracePt t="25318" x="9358313" y="4705350"/>
          <p14:tracePt t="25334" x="9358313" y="4714875"/>
          <p14:tracePt t="25350" x="9358313" y="4724400"/>
          <p14:tracePt t="25369" x="9358313" y="4732338"/>
          <p14:tracePt t="25389" x="9358313" y="4741863"/>
          <p14:tracePt t="25409" x="9358313" y="4759325"/>
          <p14:tracePt t="25429" x="9358313" y="4776788"/>
          <p14:tracePt t="25449" x="9358313" y="4803775"/>
          <p14:tracePt t="25469" x="9358313" y="4830763"/>
          <p14:tracePt t="25489" x="9358313" y="4884738"/>
          <p14:tracePt t="25509" x="9358313" y="4919663"/>
          <p14:tracePt t="25529" x="9358313" y="4965700"/>
          <p14:tracePt t="25549" x="9358313" y="4983163"/>
          <p14:tracePt t="25569" x="9358313" y="5010150"/>
          <p14:tracePt t="25589" x="9358313" y="5018088"/>
          <p14:tracePt t="25609" x="9358313" y="5054600"/>
          <p14:tracePt t="25629" x="9358313" y="5089525"/>
          <p14:tracePt t="25649" x="9358313" y="5133975"/>
          <p14:tracePt t="25669" x="9358313" y="5170488"/>
          <p14:tracePt t="25689" x="9358313" y="5214938"/>
          <p14:tracePt t="25709" x="9358313" y="5241925"/>
          <p14:tracePt t="25729" x="9358313" y="5276850"/>
          <p14:tracePt t="25749" x="9358313" y="5286375"/>
          <p14:tracePt t="25769" x="9358313" y="5322888"/>
          <p14:tracePt t="25789" x="9358313" y="5367338"/>
          <p14:tracePt t="25809" x="9358313" y="5394325"/>
          <p14:tracePt t="25829" x="9358313" y="5411788"/>
          <p14:tracePt t="25870" x="9358313" y="5419725"/>
          <p14:tracePt t="25889" x="9358313" y="5429250"/>
          <p14:tracePt t="25909" x="9358313" y="5446713"/>
          <p14:tracePt t="25934" x="9358313" y="5456238"/>
          <p14:tracePt t="25949" x="9367838" y="5465763"/>
          <p14:tracePt t="25969" x="9375775" y="5483225"/>
          <p14:tracePt t="25989" x="9375775" y="5500688"/>
          <p14:tracePt t="26009" x="9385300" y="5527675"/>
          <p14:tracePt t="26049" x="9385300" y="5537200"/>
          <p14:tracePt t="26662" x="9385300" y="5572125"/>
          <p14:tracePt t="26670" x="9385300" y="5643563"/>
          <p14:tracePt t="26678" x="9385300" y="5715000"/>
          <p14:tracePt t="26690" x="9385300" y="5776913"/>
          <p14:tracePt t="26710" x="9385300" y="5911850"/>
          <p14:tracePt t="26730" x="9385300" y="5973763"/>
          <p14:tracePt t="26750" x="9385300" y="6054725"/>
          <p14:tracePt t="26770" x="9385300" y="6089650"/>
          <p14:tracePt t="26790" x="9385300" y="6126163"/>
          <p14:tracePt t="26810" x="9385300" y="6143625"/>
          <p14:tracePt t="26830" x="9385300" y="6188075"/>
          <p14:tracePt t="26850" x="9375775" y="6242050"/>
          <p14:tracePt t="26870" x="9375775" y="6286500"/>
          <p14:tracePt t="26890" x="9375775" y="6313488"/>
          <p14:tracePt t="26910" x="9367838" y="6330950"/>
          <p14:tracePt t="26930" x="9367838" y="6340475"/>
          <p14:tracePt t="26950" x="9367838" y="6357938"/>
          <p14:tracePt t="26970" x="9367838" y="6367463"/>
          <p14:tracePt t="26990" x="9367838" y="6375400"/>
          <p14:tracePt t="29335" x="9358313" y="6375400"/>
          <p14:tracePt t="29343" x="9358313" y="6367463"/>
          <p14:tracePt t="29352" x="9358313" y="6357938"/>
          <p14:tracePt t="29372" x="9358313" y="6330950"/>
          <p14:tracePt t="29392" x="9358313" y="6296025"/>
          <p14:tracePt t="29412" x="9358313" y="6259513"/>
          <p14:tracePt t="29432" x="9358313" y="6242050"/>
          <p14:tracePt t="29452" x="9358313" y="6224588"/>
          <p14:tracePt t="29472" x="9375775" y="6180138"/>
          <p14:tracePt t="29492" x="9375775" y="6143625"/>
          <p14:tracePt t="29512" x="9394825" y="6089650"/>
          <p14:tracePt t="29532" x="9394825" y="6062663"/>
          <p14:tracePt t="29552" x="9402763" y="6018213"/>
          <p14:tracePt t="29572" x="9402763" y="5973763"/>
          <p14:tracePt t="29592" x="9402763" y="5848350"/>
          <p14:tracePt t="29612" x="9385300" y="5741988"/>
          <p14:tracePt t="29632" x="9331325" y="5554663"/>
          <p14:tracePt t="29652" x="9269413" y="5411788"/>
          <p14:tracePt t="29672" x="9109075" y="5143500"/>
          <p14:tracePt t="29692" x="9010650" y="4991100"/>
          <p14:tracePt t="29712" x="8858250" y="4795838"/>
          <p14:tracePt t="29732" x="8777288" y="4679950"/>
          <p14:tracePt t="29752" x="8670925" y="4491038"/>
          <p14:tracePt t="29772" x="8616950" y="4384675"/>
          <p14:tracePt t="29792" x="8572500" y="4259263"/>
          <p14:tracePt t="29812" x="8545513" y="4197350"/>
          <p14:tracePt t="29832" x="8518525" y="4133850"/>
          <p14:tracePt t="29852" x="8501063" y="4108450"/>
          <p14:tracePt t="29872" x="8491538" y="4037013"/>
          <p14:tracePt t="29892" x="8491538" y="3990975"/>
          <p14:tracePt t="29912" x="8491538" y="3956050"/>
          <p14:tracePt t="29932" x="8491538" y="3938588"/>
          <p14:tracePt t="29972" x="8491538" y="3929063"/>
          <p14:tracePt t="29992" x="8491538" y="3919538"/>
          <p14:tracePt t="30287" x="8474075" y="3929063"/>
          <p14:tracePt t="30295" x="8420100" y="3929063"/>
          <p14:tracePt t="30303" x="8340725" y="3946525"/>
          <p14:tracePt t="30312" x="8251825" y="3946525"/>
          <p14:tracePt t="30332" x="8089900" y="3946525"/>
          <p14:tracePt t="30352" x="7912100" y="3946525"/>
          <p14:tracePt t="30373" x="7867650" y="3946525"/>
          <p14:tracePt t="30639" x="7875588" y="3946525"/>
          <p14:tracePt t="30647" x="7902575" y="3946525"/>
          <p14:tracePt t="30655" x="7939088" y="3946525"/>
          <p14:tracePt t="30673" x="7991475" y="3946525"/>
          <p14:tracePt t="30693" x="8027988" y="3938588"/>
          <p14:tracePt t="30713" x="8089900" y="3919538"/>
          <p14:tracePt t="30733" x="8116888" y="3919538"/>
          <p14:tracePt t="30753" x="8134350" y="3911600"/>
          <p14:tracePt t="30773" x="8143875" y="3902075"/>
          <p14:tracePt t="30935" x="8134350" y="3902075"/>
          <p14:tracePt t="30943" x="8116888" y="3911600"/>
          <p14:tracePt t="30953" x="8089900" y="3919538"/>
          <p14:tracePt t="30973" x="8062913" y="3919538"/>
          <p14:tracePt t="30993" x="7974013" y="3919538"/>
          <p14:tracePt t="31013" x="7902575" y="3919538"/>
          <p14:tracePt t="31033" x="7831138" y="3919538"/>
          <p14:tracePt t="31053" x="7804150" y="3929063"/>
          <p14:tracePt t="31073" x="7786688" y="3929063"/>
          <p14:tracePt t="31093" x="7777163" y="3938588"/>
          <p14:tracePt t="31133" x="7769225" y="3938588"/>
          <p14:tracePt t="31153" x="7742238" y="3938588"/>
          <p14:tracePt t="31173" x="7688263" y="3946525"/>
          <p14:tracePt t="31193" x="7616825" y="3965575"/>
          <p14:tracePt t="31213" x="7554913" y="3973513"/>
          <p14:tracePt t="31233" x="7518400" y="3990975"/>
          <p14:tracePt t="31253" x="7500938" y="3990975"/>
          <p14:tracePt t="31273" x="7483475" y="4010025"/>
          <p14:tracePt t="31293" x="7473950" y="4010025"/>
          <p14:tracePt t="31313" x="7446963" y="4027488"/>
          <p14:tracePt t="31333" x="7439025" y="4037013"/>
          <p14:tracePt t="31353" x="7419975" y="4037013"/>
          <p14:tracePt t="31393" x="7385050" y="4037013"/>
          <p14:tracePt t="31413" x="7358063" y="4037013"/>
          <p14:tracePt t="31433" x="7313613" y="4037013"/>
          <p14:tracePt t="31453" x="7269163" y="4037013"/>
          <p14:tracePt t="31473" x="7242175" y="4037013"/>
          <p14:tracePt t="31493" x="7232650" y="4037013"/>
          <p14:tracePt t="31513" x="7224713" y="4037013"/>
          <p14:tracePt t="31533" x="7215188" y="4037013"/>
          <p14:tracePt t="31553" x="7205663" y="4037013"/>
          <p14:tracePt t="31727" x="7197725" y="4037013"/>
          <p14:tracePt t="31735" x="7188200" y="4027488"/>
          <p14:tracePt t="31751" x="7170738" y="4027488"/>
          <p14:tracePt t="31759" x="7143750" y="4017963"/>
          <p14:tracePt t="31774" x="7134225" y="4010025"/>
          <p14:tracePt t="31794" x="7089775" y="3990975"/>
          <p14:tracePt t="31814" x="7072313" y="3990975"/>
          <p14:tracePt t="31834" x="7054850" y="3983038"/>
          <p14:tracePt t="31854" x="7018338" y="3983038"/>
          <p14:tracePt t="31874" x="6946900" y="3983038"/>
          <p14:tracePt t="31894" x="6919913" y="3983038"/>
          <p14:tracePt t="31914" x="6911975" y="3983038"/>
          <p14:tracePt t="40000" x="6902450" y="3983038"/>
          <p14:tracePt t="40008" x="6894513" y="3983038"/>
          <p14:tracePt t="40020" x="6867525" y="3983038"/>
          <p14:tracePt t="40040" x="6715125" y="3983038"/>
          <p14:tracePt t="40060" x="6608763" y="3983038"/>
          <p14:tracePt t="40080" x="6510338" y="3983038"/>
          <p14:tracePt t="40100" x="6491288" y="3983038"/>
          <p14:tracePt t="40192" x="6483350" y="3983038"/>
          <p14:tracePt t="40200" x="6473825" y="3983038"/>
          <p14:tracePt t="40208" x="6465888" y="3983038"/>
          <p14:tracePt t="40220" x="6446838" y="3983038"/>
          <p14:tracePt t="40240" x="6402388" y="3983038"/>
          <p14:tracePt t="40260" x="6357938" y="3983038"/>
          <p14:tracePt t="40280" x="6276975" y="3983038"/>
          <p14:tracePt t="40300" x="6205538" y="3983038"/>
          <p14:tracePt t="40320" x="6126163" y="3983038"/>
          <p14:tracePt t="40340" x="6072188" y="3983038"/>
          <p14:tracePt t="40360" x="5983288" y="3983038"/>
          <p14:tracePt t="40380" x="5919788" y="3990975"/>
          <p14:tracePt t="40400" x="5813425" y="3990975"/>
          <p14:tracePt t="40420" x="5715000" y="3990975"/>
          <p14:tracePt t="40440" x="5554663" y="3990975"/>
          <p14:tracePt t="40460" x="5446713" y="3990975"/>
          <p14:tracePt t="40480" x="5268913" y="3990975"/>
          <p14:tracePt t="40500" x="5170488" y="3990975"/>
          <p14:tracePt t="40520" x="5062538" y="3990975"/>
          <p14:tracePt t="40540" x="5000625" y="3990975"/>
          <p14:tracePt t="40561" x="4911725" y="3990975"/>
          <p14:tracePt t="40581" x="4848225" y="3990975"/>
          <p14:tracePt t="40600" x="4751388" y="3973513"/>
          <p14:tracePt t="40621" x="4697413" y="3973513"/>
          <p14:tracePt t="40641" x="4589463" y="3973513"/>
          <p14:tracePt t="40661" x="4510088" y="3973513"/>
          <p14:tracePt t="40681" x="4438650" y="3973513"/>
          <p14:tracePt t="40701" x="4411663" y="3973513"/>
          <p14:tracePt t="40721" x="4375150" y="3973513"/>
          <p14:tracePt t="40741" x="4348163" y="3973513"/>
          <p14:tracePt t="40761" x="4295775" y="3973513"/>
          <p14:tracePt t="40781" x="4251325" y="3973513"/>
          <p14:tracePt t="40801" x="4197350" y="3973513"/>
          <p14:tracePt t="40821" x="4179888" y="3973513"/>
          <p14:tracePt t="50105" x="4179888" y="3983038"/>
          <p14:tracePt t="50113" x="4187825" y="3983038"/>
          <p14:tracePt t="50128" x="4205288" y="3983038"/>
          <p14:tracePt t="50148" x="4268788" y="3983038"/>
          <p14:tracePt t="50168" x="4295775" y="3983038"/>
          <p14:tracePt t="50188" x="4322763" y="3983038"/>
          <p14:tracePt t="50228" x="4348163" y="3983038"/>
          <p14:tracePt t="50248" x="4394200" y="3983038"/>
          <p14:tracePt t="50249" x="4419600" y="3983038"/>
          <p14:tracePt t="50268" x="4456113" y="3983038"/>
          <p14:tracePt t="50288" x="4483100" y="3983038"/>
          <p14:tracePt t="50308" x="4518025" y="3983038"/>
          <p14:tracePt t="50328" x="4545013" y="3983038"/>
          <p14:tracePt t="50348" x="4554538" y="3983038"/>
          <p14:tracePt t="50393" x="4562475" y="3983038"/>
          <p14:tracePt t="50409" x="4581525" y="3983038"/>
          <p14:tracePt t="50417" x="4589463" y="3983038"/>
          <p14:tracePt t="50428" x="4608513" y="3983038"/>
          <p14:tracePt t="50448" x="4643438" y="3983038"/>
          <p14:tracePt t="50468" x="4697413" y="3983038"/>
          <p14:tracePt t="50488" x="4714875" y="3983038"/>
          <p14:tracePt t="50508" x="4741863" y="3973513"/>
          <p14:tracePt t="50548" x="4759325" y="3973513"/>
          <p14:tracePt t="50568" x="4768850" y="3965575"/>
          <p14:tracePt t="50588" x="4795838" y="3956050"/>
          <p14:tracePt t="50608" x="4813300" y="3946525"/>
          <p14:tracePt t="50628" x="4848225" y="3946525"/>
          <p14:tracePt t="50648" x="4884738" y="3938588"/>
          <p14:tracePt t="50668" x="4919663" y="3919538"/>
          <p14:tracePt t="50688" x="4946650" y="3919538"/>
          <p14:tracePt t="50769" x="4956175" y="3911600"/>
          <p14:tracePt t="57122" x="4956175" y="3919538"/>
          <p14:tracePt t="57130" x="4956175" y="3929063"/>
          <p14:tracePt t="57138" x="4929188" y="3938588"/>
          <p14:tracePt t="57153" x="4894263" y="3946525"/>
          <p14:tracePt t="57173" x="4848225" y="3956050"/>
          <p14:tracePt t="57193" x="4776788" y="3956050"/>
          <p14:tracePt t="57214" x="4751388" y="3956050"/>
          <p14:tracePt t="57233" x="4714875" y="3956050"/>
          <p14:tracePt t="57254" x="4687888" y="3956050"/>
          <p14:tracePt t="57273" x="4598988" y="3956050"/>
          <p14:tracePt t="57294" x="4510088" y="3956050"/>
          <p14:tracePt t="57314" x="4367213" y="3956050"/>
          <p14:tracePt t="57334" x="4268788" y="3956050"/>
          <p14:tracePt t="57354" x="4160838" y="3956050"/>
          <p14:tracePt t="57374" x="4098925" y="3956050"/>
          <p14:tracePt t="57394" x="4037013" y="3956050"/>
          <p14:tracePt t="57414" x="4010025" y="3956050"/>
          <p14:tracePt t="57434" x="3990975" y="3946525"/>
          <p14:tracePt t="57454" x="3965575" y="3938588"/>
          <p14:tracePt t="57474" x="3867150" y="3938588"/>
          <p14:tracePt t="57494" x="3759200" y="3938588"/>
          <p14:tracePt t="57514" x="3625850" y="3938588"/>
          <p14:tracePt t="57534" x="3554413" y="3938588"/>
          <p14:tracePt t="57554" x="3465513" y="3938588"/>
          <p14:tracePt t="57574" x="3411538" y="3938588"/>
          <p14:tracePt t="57594" x="3357563" y="3938588"/>
          <p14:tracePt t="57614" x="3348038" y="3938588"/>
          <p14:tracePt t="57666" x="3340100" y="3938588"/>
          <p14:tracePt t="57682" x="3330575" y="3938588"/>
          <p14:tracePt t="57698" x="3313113" y="3938588"/>
          <p14:tracePt t="57714" x="3295650" y="3938588"/>
          <p14:tracePt t="57734" x="3259138" y="3938588"/>
          <p14:tracePt t="57754" x="3197225" y="3946525"/>
          <p14:tracePt t="57774" x="3160713" y="3956050"/>
          <p14:tracePt t="57794" x="3133725" y="3956050"/>
          <p14:tracePt t="57814" x="3125788" y="3956050"/>
          <p14:tracePt t="57834" x="3116263" y="3956050"/>
          <p14:tracePt t="58450" x="3108325" y="3956050"/>
          <p14:tracePt t="58458" x="3071813" y="3956050"/>
          <p14:tracePt t="58466" x="3017838" y="3956050"/>
          <p14:tracePt t="58474" x="2955925" y="3946525"/>
          <p14:tracePt t="58495" x="2822575" y="3919538"/>
          <p14:tracePt t="58515" x="2697163" y="3894138"/>
          <p14:tracePt t="58535" x="2660650" y="3884613"/>
          <p14:tracePt t="58555" x="2652713" y="3884613"/>
          <p14:tracePt t="67691" x="2652713" y="3875088"/>
          <p14:tracePt t="67763" x="2652713" y="3867150"/>
          <p14:tracePt t="67827" x="2670175" y="3857625"/>
          <p14:tracePt t="67843" x="2679700" y="3848100"/>
          <p14:tracePt t="67851" x="2687638" y="3840163"/>
          <p14:tracePt t="67862" x="2697163" y="3822700"/>
          <p14:tracePt t="67882" x="2705100" y="3813175"/>
          <p14:tracePt t="67902" x="2724150" y="3786188"/>
          <p14:tracePt t="67922" x="2732088" y="3786188"/>
          <p14:tracePt t="67942" x="2751138" y="3759200"/>
          <p14:tracePt t="67962" x="2751138" y="3751263"/>
          <p14:tracePt t="67982" x="2768600" y="3732213"/>
          <p14:tracePt t="68002" x="2795588" y="3705225"/>
          <p14:tracePt t="68022" x="2822575" y="3697288"/>
          <p14:tracePt t="68139" x="2830513" y="3697288"/>
          <p14:tracePt t="68163" x="2840038" y="3697288"/>
          <p14:tracePt t="68195" x="2847975" y="3705225"/>
          <p14:tracePt t="68211" x="2857500" y="3714750"/>
          <p14:tracePt t="68251" x="2867025" y="3724275"/>
          <p14:tracePt t="68307" x="2874963" y="3741738"/>
          <p14:tracePt t="68339" x="2874963" y="3759200"/>
          <p14:tracePt t="68355" x="2884488" y="3759200"/>
          <p14:tracePt t="68395" x="2884488" y="3768725"/>
          <p14:tracePt t="68435" x="2894013" y="3776663"/>
          <p14:tracePt t="68451" x="2894013" y="3786188"/>
          <p14:tracePt t="68467" x="2901950" y="3795713"/>
          <p14:tracePt t="68531" x="2901950" y="3803650"/>
          <p14:tracePt t="68547" x="2901950" y="3813175"/>
          <p14:tracePt t="68563" x="2911475" y="3822700"/>
          <p14:tracePt t="68603" x="2911475" y="3830638"/>
          <p14:tracePt t="68627" x="2919413" y="3848100"/>
          <p14:tracePt t="68867" x="2928938" y="3848100"/>
          <p14:tracePt t="68875" x="2938463" y="3857625"/>
          <p14:tracePt t="68883" x="2946400" y="3867150"/>
          <p14:tracePt t="68903" x="2965450" y="3867150"/>
          <p14:tracePt t="68923" x="3000375" y="3867150"/>
          <p14:tracePt t="68943" x="3027363" y="3867150"/>
          <p14:tracePt t="68963" x="3062288" y="3857625"/>
          <p14:tracePt t="68983" x="3071813" y="3857625"/>
          <p14:tracePt t="69003" x="3089275" y="3840163"/>
          <p14:tracePt t="69023" x="3098800" y="3840163"/>
          <p14:tracePt t="69043" x="3116263" y="3830638"/>
          <p14:tracePt t="69063" x="3133725" y="3822700"/>
          <p14:tracePt t="69083" x="3143250" y="3813175"/>
          <p14:tracePt t="69139" x="3152775" y="3803650"/>
          <p14:tracePt t="69147" x="3160713" y="3795713"/>
          <p14:tracePt t="69163" x="3170238" y="3786188"/>
          <p14:tracePt t="69183" x="3187700" y="3768725"/>
          <p14:tracePt t="69203" x="3197225" y="3759200"/>
          <p14:tracePt t="69243" x="3197225" y="3751263"/>
          <p14:tracePt t="69323" x="3197225" y="3741738"/>
          <p14:tracePt t="69355" x="3197225" y="3732213"/>
          <p14:tracePt t="69379" x="3197225" y="3724275"/>
          <p14:tracePt t="69403" x="3197225" y="3714750"/>
          <p14:tracePt t="69411" x="3197225" y="3705225"/>
          <p14:tracePt t="69435" x="3197225" y="3697288"/>
          <p14:tracePt t="70435" x="3197225" y="3705225"/>
          <p14:tracePt t="70443" x="3197225" y="3714750"/>
          <p14:tracePt t="70467" x="3197225" y="3724275"/>
          <p14:tracePt t="70491" x="3197225" y="3732213"/>
          <p14:tracePt t="70515" x="3197225" y="3741738"/>
          <p14:tracePt t="70523" x="3197225" y="3751263"/>
          <p14:tracePt t="70571" x="3197225" y="3759200"/>
          <p14:tracePt t="70587" x="3197225" y="3768725"/>
          <p14:tracePt t="70603" x="3197225" y="3776663"/>
          <p14:tracePt t="70611" x="3197225" y="3786188"/>
          <p14:tracePt t="70635" x="3197225" y="3795713"/>
          <p14:tracePt t="70659" x="3197225" y="3803650"/>
          <p14:tracePt t="70683" x="3197225" y="3813175"/>
          <p14:tracePt t="70707" x="3197225" y="3822700"/>
          <p14:tracePt t="70771" x="3197225" y="3830638"/>
          <p14:tracePt t="75428" x="3197225" y="3848100"/>
          <p14:tracePt t="75436" x="3170238" y="3857625"/>
          <p14:tracePt t="75448" x="3143250" y="3884613"/>
          <p14:tracePt t="75468" x="3000375" y="3929063"/>
          <p14:tracePt t="75488" x="2884488" y="3946525"/>
          <p14:tracePt t="75508" x="2786063" y="3946525"/>
          <p14:tracePt t="75528" x="2741613" y="3946525"/>
          <p14:tracePt t="75548" x="2724150" y="3946525"/>
          <p14:tracePt t="75612" x="2714625" y="3946525"/>
          <p14:tracePt t="75636" x="2697163" y="3946525"/>
          <p14:tracePt t="75644" x="2679700" y="3946525"/>
          <p14:tracePt t="75652" x="2670175" y="3938588"/>
          <p14:tracePt t="75668" x="2643188" y="3919538"/>
          <p14:tracePt t="75688" x="2616200" y="3894138"/>
          <p14:tracePt t="75708" x="2598738" y="3867150"/>
          <p14:tracePt t="75728" x="2598738" y="3857625"/>
          <p14:tracePt t="75748" x="2589213" y="3822700"/>
          <p14:tracePt t="75768" x="2589213" y="3786188"/>
          <p14:tracePt t="75788" x="2589213" y="3741738"/>
          <p14:tracePt t="75808" x="2608263" y="3724275"/>
          <p14:tracePt t="75828" x="2625725" y="3687763"/>
          <p14:tracePt t="75848" x="2625725" y="3670300"/>
          <p14:tracePt t="75868" x="2643188" y="3652838"/>
          <p14:tracePt t="75888" x="2652713" y="3643313"/>
          <p14:tracePt t="75964" x="2670175" y="3643313"/>
          <p14:tracePt t="75980" x="2687638" y="3652838"/>
          <p14:tracePt t="75996" x="2697163" y="3652838"/>
          <p14:tracePt t="76012" x="2705100" y="3652838"/>
          <p14:tracePt t="76036" x="2705100" y="3660775"/>
          <p14:tracePt t="76044" x="2714625" y="3670300"/>
          <p14:tracePt t="76068" x="2724150" y="3679825"/>
          <p14:tracePt t="76084" x="2732088" y="3679825"/>
          <p14:tracePt t="76100" x="2741613" y="3679825"/>
          <p14:tracePt t="76196" x="2751138" y="3687763"/>
          <p14:tracePt t="76212" x="2751138" y="3697288"/>
          <p14:tracePt t="76244" x="2751138" y="3705225"/>
          <p14:tracePt t="76268" x="2751138" y="3714750"/>
          <p14:tracePt t="76292" x="2751138" y="3724275"/>
          <p14:tracePt t="76332" x="2751138" y="3732213"/>
          <p14:tracePt t="76364" x="2751138" y="3741738"/>
          <p14:tracePt t="76380" x="2751138" y="3751263"/>
          <p14:tracePt t="76412" x="2751138" y="3759200"/>
          <p14:tracePt t="76444" x="2751138" y="3768725"/>
          <p14:tracePt t="76476" x="2751138" y="3776663"/>
          <p14:tracePt t="77188" x="2751138" y="3786188"/>
          <p14:tracePt t="77196" x="2751138" y="3795713"/>
          <p14:tracePt t="77209" x="2751138" y="3803650"/>
          <p14:tracePt t="77229" x="2751138" y="3822700"/>
          <p14:tracePt t="77269" x="2751138" y="3830638"/>
          <p14:tracePt t="77289" x="2751138" y="3840163"/>
          <p14:tracePt t="77309" x="2751138" y="3867150"/>
          <p14:tracePt t="77329" x="2741613" y="3884613"/>
          <p14:tracePt t="77349" x="2724150" y="3902075"/>
          <p14:tracePt t="77369" x="2724150" y="3911600"/>
          <p14:tracePt t="77389" x="2714625" y="3911600"/>
          <p14:tracePt t="77429" x="2705100" y="3929063"/>
          <p14:tracePt t="77532" x="2697163" y="3938588"/>
          <p14:tracePt t="77548" x="2687638" y="3938588"/>
          <p14:tracePt t="77564" x="2660650" y="3946525"/>
          <p14:tracePt t="77572" x="2652713" y="3946525"/>
          <p14:tracePt t="77589" x="2616200" y="3956050"/>
          <p14:tracePt t="77609" x="2598738" y="3956050"/>
          <p14:tracePt t="77630" x="2562225" y="3965575"/>
          <p14:tracePt t="77650" x="2544763" y="3965575"/>
          <p14:tracePt t="77670" x="2527300" y="3965575"/>
          <p14:tracePt t="77724" x="2517775" y="3965575"/>
          <p14:tracePt t="77732" x="2509838" y="3965575"/>
          <p14:tracePt t="77750" x="2500313" y="3965575"/>
          <p14:tracePt t="77770" x="2490788" y="3965575"/>
          <p14:tracePt t="77790" x="2465388" y="3956050"/>
          <p14:tracePt t="77830" x="2446338" y="3938588"/>
          <p14:tracePt t="77850" x="2428875" y="3938588"/>
          <p14:tracePt t="77870" x="2419350" y="3929063"/>
          <p14:tracePt t="77890" x="2411413" y="3929063"/>
          <p14:tracePt t="77910" x="2401888" y="3919538"/>
          <p14:tracePt t="77930" x="2401888" y="3911600"/>
          <p14:tracePt t="77950" x="2393950" y="3911600"/>
          <p14:tracePt t="77990" x="2374900" y="3902075"/>
          <p14:tracePt t="78020" x="2366963" y="3902075"/>
          <p14:tracePt t="78741" x="2366963" y="3894138"/>
          <p14:tracePt t="78748" x="2374900" y="3894138"/>
          <p14:tracePt t="78756" x="2393950" y="3894138"/>
          <p14:tracePt t="78772" x="2401888" y="3894138"/>
          <p14:tracePt t="78790" x="2411413" y="3894138"/>
          <p14:tracePt t="78810" x="2419350" y="3894138"/>
          <p14:tracePt t="78836" x="2428875" y="3902075"/>
          <p14:tracePt t="78868" x="2438400" y="3902075"/>
          <p14:tracePt t="78892" x="2446338" y="3902075"/>
          <p14:tracePt t="78900" x="2455863" y="3902075"/>
          <p14:tracePt t="78916" x="2465388" y="3902075"/>
          <p14:tracePt t="78940" x="2473325" y="3911600"/>
          <p14:tracePt t="78956" x="2482850" y="3911600"/>
          <p14:tracePt t="78970" x="2490788" y="3919538"/>
          <p14:tracePt t="78991" x="2500313" y="3919538"/>
          <p14:tracePt t="79011" x="2517775" y="3919538"/>
          <p14:tracePt t="79031" x="2527300" y="3919538"/>
          <p14:tracePt t="79051" x="2536825" y="3919538"/>
          <p14:tracePt t="79071" x="2554288" y="3919538"/>
          <p14:tracePt t="79091" x="2571750" y="3919538"/>
          <p14:tracePt t="79111" x="2598738" y="3919538"/>
          <p14:tracePt t="79131" x="2616200" y="3919538"/>
          <p14:tracePt t="79173" x="2625725" y="3919538"/>
          <p14:tracePt t="79191" x="2633663" y="3919538"/>
          <p14:tracePt t="79211" x="2643188" y="3919538"/>
          <p14:tracePt t="79231" x="2652713" y="3919538"/>
          <p14:tracePt t="86245" x="2687638" y="3929063"/>
          <p14:tracePt t="86253" x="2741613" y="3938588"/>
          <p14:tracePt t="86261" x="2795588" y="3946525"/>
          <p14:tracePt t="86276" x="2874963" y="3956050"/>
          <p14:tracePt t="86296" x="3160713" y="3956050"/>
          <p14:tracePt t="86316" x="3367088" y="3956050"/>
          <p14:tracePt t="86336" x="3616325" y="3956050"/>
          <p14:tracePt t="86356" x="3732213" y="3973513"/>
          <p14:tracePt t="86376" x="3894138" y="4000500"/>
          <p14:tracePt t="86396" x="4044950" y="4037013"/>
          <p14:tracePt t="86416" x="4295775" y="4098925"/>
          <p14:tracePt t="86436" x="4491038" y="4170363"/>
          <p14:tracePt t="86456" x="4768850" y="4286250"/>
          <p14:tracePt t="86476" x="4929188" y="4367213"/>
          <p14:tracePt t="86496" x="5116513" y="4473575"/>
          <p14:tracePt t="86516" x="5205413" y="4527550"/>
          <p14:tracePt t="86536" x="5322888" y="4589463"/>
          <p14:tracePt t="86556" x="5384800" y="4608513"/>
          <p14:tracePt t="86576" x="5518150" y="4652963"/>
          <p14:tracePt t="86596" x="5608638" y="4670425"/>
          <p14:tracePt t="86616" x="5803900" y="4714875"/>
          <p14:tracePt t="86637" x="6134100" y="4786313"/>
          <p14:tracePt t="86657" x="6446838" y="4840288"/>
          <p14:tracePt t="86677" x="7010400" y="4938713"/>
          <p14:tracePt t="86697" x="7313613" y="5010150"/>
          <p14:tracePt t="86717" x="7688263" y="5037138"/>
          <p14:tracePt t="86737" x="7858125" y="5037138"/>
          <p14:tracePt t="86757" x="7966075" y="5037138"/>
          <p14:tracePt t="86777" x="8018463" y="5037138"/>
          <p14:tracePt t="86797" x="8134350" y="5037138"/>
          <p14:tracePt t="86817" x="8251825" y="5037138"/>
          <p14:tracePt t="86837" x="8429625" y="5037138"/>
          <p14:tracePt t="86857" x="8562975" y="5037138"/>
          <p14:tracePt t="86877" x="8724900" y="5027613"/>
          <p14:tracePt t="86897" x="8796338" y="5018088"/>
          <p14:tracePt t="86917" x="8831263" y="5000625"/>
          <p14:tracePt t="86957" x="8840788" y="5000625"/>
          <p14:tracePt t="87037" x="8840788" y="4991100"/>
          <p14:tracePt t="87069" x="8831263" y="4983163"/>
          <p14:tracePt t="87085" x="8823325" y="4973638"/>
          <p14:tracePt t="87093" x="8823325" y="4956175"/>
          <p14:tracePt t="87101" x="8813800" y="4956175"/>
          <p14:tracePt t="87117" x="8804275" y="4938713"/>
          <p14:tracePt t="87137" x="8769350" y="4929188"/>
          <p14:tracePt t="87157" x="8680450" y="4894263"/>
          <p14:tracePt t="87177" x="8589963" y="4867275"/>
          <p14:tracePt t="87197" x="8466138" y="4830763"/>
          <p14:tracePt t="87217" x="8385175" y="4813300"/>
          <p14:tracePt t="87237" x="8323263" y="4803775"/>
          <p14:tracePt t="87257" x="8313738" y="4803775"/>
          <p14:tracePt t="88670" x="8304213" y="4803775"/>
          <p14:tracePt t="88678" x="8277225" y="4803775"/>
          <p14:tracePt t="88686" x="8224838" y="4822825"/>
          <p14:tracePt t="88698" x="8161338" y="4840288"/>
          <p14:tracePt t="88718" x="8010525" y="4857750"/>
          <p14:tracePt t="88738" x="7929563" y="4857750"/>
          <p14:tracePt t="88758" x="7858125" y="4857750"/>
          <p14:tracePt t="88778" x="7840663" y="4857750"/>
          <p14:tracePt t="88798" x="7831138" y="4857750"/>
          <p14:tracePt t="88838" x="7804150" y="4867275"/>
          <p14:tracePt t="88858" x="7759700" y="4867275"/>
          <p14:tracePt t="88878" x="7626350" y="4867275"/>
          <p14:tracePt t="88898" x="7527925" y="4867275"/>
          <p14:tracePt t="88918" x="7419975" y="4867275"/>
          <p14:tracePt t="88938" x="7375525" y="4848225"/>
          <p14:tracePt t="88958" x="7340600" y="4848225"/>
          <p14:tracePt t="88978" x="7331075" y="4848225"/>
          <p14:tracePt t="89029" x="7313613" y="4848225"/>
          <p14:tracePt t="89038" x="7304088" y="4848225"/>
          <p14:tracePt t="89058" x="7259638" y="4848225"/>
          <p14:tracePt t="89078" x="7161213" y="4848225"/>
          <p14:tracePt t="89098" x="7089775" y="4848225"/>
          <p14:tracePt t="89118" x="7010400" y="4848225"/>
          <p14:tracePt t="89138" x="6991350" y="4848225"/>
          <p14:tracePt t="89158" x="6983413" y="4848225"/>
          <p14:tracePt t="89179" x="6965950" y="4848225"/>
          <p14:tracePt t="89199" x="6946900" y="4848225"/>
          <p14:tracePt t="89219" x="6929438" y="4848225"/>
          <p14:tracePt t="89239" x="6919913" y="4840288"/>
          <p14:tracePt t="89259" x="6911975" y="4840288"/>
          <p14:tracePt t="89279" x="6884988" y="4822825"/>
          <p14:tracePt t="89299" x="6875463" y="4822825"/>
          <p14:tracePt t="89319" x="6867525" y="4822825"/>
          <p14:tracePt t="89381" x="6858000" y="4822825"/>
          <p14:tracePt t="90374" x="6858000" y="4813300"/>
          <p14:tracePt t="90398" x="6867525" y="4803775"/>
          <p14:tracePt t="90414" x="6875463" y="4795838"/>
          <p14:tracePt t="90429" x="6884988" y="4786313"/>
          <p14:tracePt t="90445" x="6902450" y="4776788"/>
          <p14:tracePt t="90459" x="6919913" y="4768850"/>
          <p14:tracePt t="90480" x="6938963" y="4768850"/>
          <p14:tracePt t="90500" x="6956425" y="4759325"/>
          <p14:tracePt t="90520" x="6965950" y="4751388"/>
          <p14:tracePt t="90540" x="6983413" y="4751388"/>
          <p14:tracePt t="90560" x="7000875" y="4732338"/>
          <p14:tracePt t="90580" x="7027863" y="4732338"/>
          <p14:tracePt t="90600" x="7037388" y="4732338"/>
          <p14:tracePt t="90620" x="7062788" y="4732338"/>
          <p14:tracePt t="90640" x="7108825" y="4724400"/>
          <p14:tracePt t="90660" x="7134225" y="4724400"/>
          <p14:tracePt t="90680" x="7161213" y="4714875"/>
          <p14:tracePt t="90720" x="7170738" y="4714875"/>
          <p14:tracePt t="91150" x="7180263" y="4714875"/>
          <p14:tracePt t="91182" x="7188200" y="4714875"/>
          <p14:tracePt t="91198" x="7197725" y="4714875"/>
          <p14:tracePt t="91238" x="7205663" y="4724400"/>
          <p14:tracePt t="91294" x="7215188" y="4732338"/>
          <p14:tracePt t="92558" x="7197725" y="4751388"/>
          <p14:tracePt t="92566" x="7161213" y="4751388"/>
          <p14:tracePt t="92581" x="7134225" y="4751388"/>
          <p14:tracePt t="92601" x="7018338" y="4751388"/>
          <p14:tracePt t="92621" x="6938963" y="4751388"/>
          <p14:tracePt t="92641" x="6875463" y="4751388"/>
          <p14:tracePt t="92661" x="6705600" y="4759325"/>
          <p14:tracePt t="92681" x="6581775" y="4786313"/>
          <p14:tracePt t="92701" x="6384925" y="4803775"/>
          <p14:tracePt t="92721" x="6276975" y="4803775"/>
          <p14:tracePt t="92741" x="6126163" y="4803775"/>
          <p14:tracePt t="92761" x="6037263" y="4803775"/>
          <p14:tracePt t="92781" x="5946775" y="4803775"/>
          <p14:tracePt t="92801" x="5911850" y="4803775"/>
          <p14:tracePt t="92821" x="5857875" y="4803775"/>
          <p14:tracePt t="92841" x="5822950" y="4803775"/>
          <p14:tracePt t="92861" x="5705475" y="4803775"/>
          <p14:tracePt t="92881" x="5572125" y="4803775"/>
          <p14:tracePt t="92901" x="5357813" y="4803775"/>
          <p14:tracePt t="92921" x="5224463" y="4803775"/>
          <p14:tracePt t="92942" x="5062538" y="4786313"/>
          <p14:tracePt t="92961" x="4946650" y="4776788"/>
          <p14:tracePt t="92982" x="4867275" y="4759325"/>
          <p14:tracePt t="93001" x="4813300" y="4751388"/>
          <p14:tracePt t="93022" x="4697413" y="4751388"/>
          <p14:tracePt t="93042" x="4589463" y="4751388"/>
          <p14:tracePt t="93062" x="4419600" y="4751388"/>
          <p14:tracePt t="93082" x="4303713" y="4751388"/>
          <p14:tracePt t="93102" x="4125913" y="4741863"/>
          <p14:tracePt t="93122" x="4054475" y="4724400"/>
          <p14:tracePt t="93142" x="4027488" y="4724400"/>
          <p14:tracePt t="93774" x="4017963" y="4714875"/>
          <p14:tracePt t="93798" x="4037013" y="4705350"/>
          <p14:tracePt t="93806" x="4044950" y="4705350"/>
          <p14:tracePt t="93822" x="4071938" y="4697413"/>
          <p14:tracePt t="93842" x="4108450" y="4697413"/>
          <p14:tracePt t="93862" x="4152900" y="4697413"/>
          <p14:tracePt t="93882" x="4170363" y="4697413"/>
          <p14:tracePt t="93902" x="4197350" y="4697413"/>
          <p14:tracePt t="93922" x="4205288" y="4697413"/>
          <p14:tracePt t="93942" x="4224338" y="4697413"/>
          <p14:tracePt t="94030" x="4232275" y="4697413"/>
          <p14:tracePt t="94318" x="4241800" y="4697413"/>
          <p14:tracePt t="94366" x="4241800" y="4705350"/>
          <p14:tracePt t="94374" x="4241800" y="4714875"/>
          <p14:tracePt t="94542" x="4241800" y="4724400"/>
          <p14:tracePt t="95262" x="4241800" y="4732338"/>
          <p14:tracePt t="95270" x="4251325" y="4741863"/>
          <p14:tracePt t="95283" x="4276725" y="4759325"/>
          <p14:tracePt t="95303" x="4322763" y="4776788"/>
          <p14:tracePt t="95323" x="4357688" y="4795838"/>
          <p14:tracePt t="95343" x="4375150" y="4803775"/>
          <p14:tracePt t="95470" x="4384675" y="4803775"/>
          <p14:tracePt t="97071" x="4384675" y="4813300"/>
          <p14:tracePt t="97094" x="4375150" y="4813300"/>
          <p14:tracePt t="97110" x="4367213" y="4813300"/>
          <p14:tracePt t="97319" x="4357688" y="4813300"/>
          <p14:tracePt t="97327" x="4348163" y="4822825"/>
          <p14:tracePt t="97334" x="4330700" y="4822825"/>
          <p14:tracePt t="97345" x="4313238" y="4822825"/>
          <p14:tracePt t="97365" x="4286250" y="4822825"/>
          <p14:tracePt t="97385" x="4232275" y="4822825"/>
          <p14:tracePt t="97405" x="4179888" y="4822825"/>
          <p14:tracePt t="97425" x="4081463" y="4822825"/>
          <p14:tracePt t="97445" x="4027488" y="4813300"/>
          <p14:tracePt t="97465" x="3965575" y="4803775"/>
          <p14:tracePt t="97485" x="3911600" y="4795838"/>
          <p14:tracePt t="97505" x="3822700" y="4776788"/>
          <p14:tracePt t="97525" x="3759200" y="4768850"/>
          <p14:tracePt t="97545" x="3732213" y="4768850"/>
          <p14:tracePt t="97565" x="3724275" y="4768850"/>
          <p14:tracePt t="97614" x="3714750" y="4759325"/>
          <p14:tracePt t="97647" x="3705225" y="4759325"/>
          <p14:tracePt t="97670" x="3697288" y="4759325"/>
          <p14:tracePt t="97687" x="3687763" y="4759325"/>
          <p14:tracePt t="97694" x="3679825" y="4751388"/>
          <p14:tracePt t="97718" x="3670300" y="4751388"/>
          <p14:tracePt t="97727" x="3625850" y="4741863"/>
          <p14:tracePt t="97745" x="3571875" y="4741863"/>
          <p14:tracePt t="97765" x="3490913" y="4741863"/>
          <p14:tracePt t="97785" x="3402013" y="4732338"/>
          <p14:tracePt t="97805" x="3375025" y="4732338"/>
          <p14:tracePt t="97825" x="3367088" y="4732338"/>
          <p14:tracePt t="97845" x="3357563" y="4732338"/>
          <p14:tracePt t="97865" x="3348038" y="4732338"/>
          <p14:tracePt t="97905" x="3340100" y="4732338"/>
          <p14:tracePt t="97934" x="3322638" y="4732338"/>
          <p14:tracePt t="97945" x="3313113" y="4732338"/>
          <p14:tracePt t="97965" x="3276600" y="4732338"/>
          <p14:tracePt t="97985" x="3232150" y="4732338"/>
          <p14:tracePt t="98005" x="3214688" y="4732338"/>
          <p14:tracePt t="98025" x="3170238" y="4732338"/>
          <p14:tracePt t="98045" x="3133725" y="4741863"/>
          <p14:tracePt t="98065" x="3089275" y="4741863"/>
          <p14:tracePt t="98085" x="3062288" y="4741863"/>
          <p14:tracePt t="98105" x="3000375" y="4741863"/>
          <p14:tracePt t="98125" x="2955925" y="4741863"/>
          <p14:tracePt t="98146" x="2901950" y="4741863"/>
          <p14:tracePt t="98166" x="2867025" y="4741863"/>
          <p14:tracePt t="98186" x="2847975" y="4741863"/>
          <p14:tracePt t="98206" x="2822575" y="4741863"/>
          <p14:tracePt t="98226" x="2795588" y="4741863"/>
          <p14:tracePt t="98266" x="2786063" y="4741863"/>
          <p14:tracePt t="102975" x="2795588" y="4741863"/>
          <p14:tracePt t="102983" x="2813050" y="4741863"/>
          <p14:tracePt t="102991" x="2830513" y="4741863"/>
          <p14:tracePt t="103009" x="2857500" y="4741863"/>
          <p14:tracePt t="103029" x="2884488" y="4741863"/>
          <p14:tracePt t="103049" x="2911475" y="4751388"/>
          <p14:tracePt t="103089" x="2946400" y="4759325"/>
          <p14:tracePt t="103109" x="2973388" y="4768850"/>
          <p14:tracePt t="103129" x="3017838" y="4776788"/>
          <p14:tracePt t="103149" x="3054350" y="4786313"/>
          <p14:tracePt t="103169" x="3089275" y="4795838"/>
          <p14:tracePt t="103189" x="3108325" y="4803775"/>
          <p14:tracePt t="103209" x="3125788" y="4803775"/>
          <p14:tracePt t="103229" x="3152775" y="4803775"/>
          <p14:tracePt t="103249" x="3224213" y="4803775"/>
          <p14:tracePt t="103270" x="3268663" y="4803775"/>
          <p14:tracePt t="103290" x="3402013" y="4803775"/>
          <p14:tracePt t="103310" x="3490913" y="4803775"/>
          <p14:tracePt t="103330" x="3643313" y="4803775"/>
          <p14:tracePt t="103350" x="3741738" y="4803775"/>
          <p14:tracePt t="103370" x="3956050" y="4803775"/>
          <p14:tracePt t="103390" x="4133850" y="4803775"/>
          <p14:tracePt t="103410" x="4446588" y="4803775"/>
          <p14:tracePt t="103430" x="4687888" y="4803775"/>
          <p14:tracePt t="103450" x="5027613" y="4830763"/>
          <p14:tracePt t="103470" x="5187950" y="4857750"/>
          <p14:tracePt t="103490" x="5303838" y="4902200"/>
          <p14:tracePt t="103510" x="5330825" y="4929188"/>
          <p14:tracePt t="103530" x="5419725" y="4956175"/>
          <p14:tracePt t="103550" x="5545138" y="4991100"/>
          <p14:tracePt t="103570" x="5813425" y="5037138"/>
          <p14:tracePt t="103590" x="5983288" y="5054600"/>
          <p14:tracePt t="103610" x="6205538" y="5099050"/>
          <p14:tracePt t="103630" x="6330950" y="5126038"/>
          <p14:tracePt t="103650" x="6491288" y="5153025"/>
          <p14:tracePt t="103670" x="6562725" y="5170488"/>
          <p14:tracePt t="103690" x="6634163" y="5187950"/>
          <p14:tracePt t="103710" x="6661150" y="5197475"/>
          <p14:tracePt t="103730" x="6786563" y="5214938"/>
          <p14:tracePt t="103750" x="6938963" y="5232400"/>
          <p14:tracePt t="103770" x="7197725" y="5276850"/>
          <p14:tracePt t="103790" x="7394575" y="5303838"/>
          <p14:tracePt t="103810" x="7697788" y="5348288"/>
          <p14:tracePt t="103830" x="7840663" y="5367338"/>
          <p14:tracePt t="103850" x="7947025" y="5375275"/>
          <p14:tracePt t="103870" x="7983538" y="5375275"/>
          <p14:tracePt t="103871" x="8010525" y="5384800"/>
          <p14:tracePt t="103890" x="8018463" y="5394325"/>
          <p14:tracePt t="103910" x="8037513" y="5394325"/>
          <p14:tracePt t="103930" x="8054975" y="5402263"/>
          <p14:tracePt t="103950" x="8072438" y="5411788"/>
          <p14:tracePt t="103970" x="8116888" y="5456238"/>
          <p14:tracePt t="103990" x="8170863" y="5491163"/>
          <p14:tracePt t="104010" x="8251825" y="5545138"/>
          <p14:tracePt t="104030" x="8296275" y="5572125"/>
          <p14:tracePt t="104050" x="8348663" y="5589588"/>
          <p14:tracePt t="104070" x="8358188" y="5589588"/>
          <p14:tracePt t="104090" x="8375650" y="5589588"/>
          <p14:tracePt t="104110" x="8385175" y="5599113"/>
          <p14:tracePt t="104130" x="8394700" y="5608638"/>
          <p14:tracePt t="104170" x="8402638" y="5608638"/>
          <p14:tracePt t="106015" x="8385175" y="5608638"/>
          <p14:tracePt t="106024" x="8331200" y="5608638"/>
          <p14:tracePt t="106032" x="8251825" y="5599113"/>
          <p14:tracePt t="106052" x="8116888" y="5599113"/>
          <p14:tracePt t="106072" x="7912100" y="5599113"/>
          <p14:tracePt t="106092" x="7848600" y="5599113"/>
          <p14:tracePt t="106112" x="7823200" y="5599113"/>
          <p14:tracePt t="106152" x="7813675" y="5599113"/>
          <p14:tracePt t="106172" x="7804150" y="5599113"/>
          <p14:tracePt t="106192" x="7796213" y="5599113"/>
          <p14:tracePt t="106212" x="7777163" y="5599113"/>
          <p14:tracePt t="106232" x="7742238" y="5599113"/>
          <p14:tracePt t="106252" x="7697788" y="5599113"/>
          <p14:tracePt t="106272" x="7616825" y="5608638"/>
          <p14:tracePt t="106292" x="7554913" y="5626100"/>
          <p14:tracePt t="106312" x="7429500" y="5634038"/>
          <p14:tracePt t="106332" x="7323138" y="5634038"/>
          <p14:tracePt t="106352" x="7205663" y="5634038"/>
          <p14:tracePt t="106372" x="7170738" y="5634038"/>
          <p14:tracePt t="106392" x="7108825" y="5634038"/>
          <p14:tracePt t="106412" x="7062788" y="5634038"/>
          <p14:tracePt t="106432" x="7027863" y="5634038"/>
          <p14:tracePt t="106608" x="7018338" y="5634038"/>
          <p14:tracePt t="106648" x="7010400" y="5634038"/>
          <p14:tracePt t="106712" x="7000875" y="5634038"/>
          <p14:tracePt t="106720" x="6991350" y="5626100"/>
          <p14:tracePt t="106735" x="6983413" y="5626100"/>
          <p14:tracePt t="106752" x="6956425" y="5626100"/>
          <p14:tracePt t="106772" x="6938963" y="5626100"/>
          <p14:tracePt t="106792" x="6902450" y="5608638"/>
          <p14:tracePt t="106812" x="6884988" y="5608638"/>
          <p14:tracePt t="106832" x="6875463" y="5608638"/>
          <p14:tracePt t="106852" x="6867525" y="5599113"/>
          <p14:tracePt t="106872" x="6858000" y="5589588"/>
          <p14:tracePt t="106895" x="6848475" y="5589588"/>
          <p14:tracePt t="106912" x="6831013" y="5581650"/>
          <p14:tracePt t="106932" x="6796088" y="5562600"/>
          <p14:tracePt t="106952" x="6769100" y="5554663"/>
          <p14:tracePt t="106972" x="6759575" y="5545138"/>
          <p14:tracePt t="110384" x="6751638" y="5545138"/>
          <p14:tracePt t="110392" x="6715125" y="5545138"/>
          <p14:tracePt t="110400" x="6634163" y="5562600"/>
          <p14:tracePt t="110415" x="6554788" y="5581650"/>
          <p14:tracePt t="110435" x="6269038" y="5589588"/>
          <p14:tracePt t="110455" x="6089650" y="5589588"/>
          <p14:tracePt t="110475" x="5929313" y="5589588"/>
          <p14:tracePt t="110495" x="5894388" y="5589588"/>
          <p14:tracePt t="110515" x="5875338" y="5589588"/>
          <p14:tracePt t="110552" x="5867400" y="5589588"/>
          <p14:tracePt t="110560" x="5857875" y="5589588"/>
          <p14:tracePt t="110575" x="5848350" y="5589588"/>
          <p14:tracePt t="110595" x="5822950" y="5589588"/>
          <p14:tracePt t="110615" x="5776913" y="5589588"/>
          <p14:tracePt t="110635" x="5715000" y="5589588"/>
          <p14:tracePt t="110655" x="5661025" y="5599113"/>
          <p14:tracePt t="110675" x="5599113" y="5599113"/>
          <p14:tracePt t="110695" x="5537200" y="5599113"/>
          <p14:tracePt t="110715" x="5483225" y="5599113"/>
          <p14:tracePt t="110735" x="5438775" y="5599113"/>
          <p14:tracePt t="110755" x="5411788" y="5599113"/>
          <p14:tracePt t="110776" x="5330825" y="5599113"/>
          <p14:tracePt t="110795" x="5259388" y="5599113"/>
          <p14:tracePt t="110816" x="5126038" y="5599113"/>
          <p14:tracePt t="110835" x="5027613" y="5599113"/>
          <p14:tracePt t="110856" x="4911725" y="5599113"/>
          <p14:tracePt t="110875" x="4875213" y="5599113"/>
          <p14:tracePt t="110896" x="4813300" y="5599113"/>
          <p14:tracePt t="110916" x="4776788" y="5599113"/>
          <p14:tracePt t="110936" x="4714875" y="5599113"/>
          <p14:tracePt t="110955" x="4625975" y="5599113"/>
          <p14:tracePt t="110976" x="4518025" y="5581650"/>
          <p14:tracePt t="110996" x="4429125" y="5562600"/>
          <p14:tracePt t="111016" x="4330700" y="5545138"/>
          <p14:tracePt t="111036" x="4303713" y="5537200"/>
          <p14:tracePt t="111056" x="4268788" y="5527675"/>
          <p14:tracePt t="111096" x="4251325" y="5527675"/>
          <p14:tracePt t="111116" x="4241800" y="5518150"/>
          <p14:tracePt t="111168" x="4232275" y="5510213"/>
          <p14:tracePt t="114897" x="4224338" y="5510213"/>
          <p14:tracePt t="114905" x="4205288" y="5510213"/>
          <p14:tracePt t="114919" x="4179888" y="5510213"/>
          <p14:tracePt t="114939" x="4089400" y="5527675"/>
          <p14:tracePt t="114959" x="4037013" y="5537200"/>
          <p14:tracePt t="114979" x="3990975" y="5554663"/>
          <p14:tracePt t="114999" x="3983038" y="5554663"/>
          <p14:tracePt t="115019" x="3973513" y="5554663"/>
          <p14:tracePt t="115039" x="3956050" y="5554663"/>
          <p14:tracePt t="115059" x="3929063" y="5562600"/>
          <p14:tracePt t="115079" x="3911600" y="5572125"/>
          <p14:tracePt t="115099" x="3894138" y="5572125"/>
          <p14:tracePt t="115139" x="3875088" y="5572125"/>
          <p14:tracePt t="115273" x="3857625" y="5572125"/>
          <p14:tracePt t="115288" x="3848100" y="5572125"/>
          <p14:tracePt t="115304" x="3840163" y="5572125"/>
          <p14:tracePt t="115337" x="3830638" y="5572125"/>
          <p14:tracePt t="115352" x="3822700" y="5572125"/>
          <p14:tracePt t="115369" x="3813175" y="5572125"/>
          <p14:tracePt t="115379" x="3795713" y="5572125"/>
          <p14:tracePt t="115399" x="3786188" y="5572125"/>
          <p14:tracePt t="115419" x="3768725" y="5572125"/>
          <p14:tracePt t="115439" x="3759200" y="5572125"/>
          <p14:tracePt t="115459" x="3751263" y="5572125"/>
          <p14:tracePt t="115479" x="3741738" y="5572125"/>
          <p14:tracePt t="115499" x="3732213" y="5572125"/>
          <p14:tracePt t="115519" x="3724275" y="5572125"/>
          <p14:tracePt t="115539" x="3687763" y="5572125"/>
          <p14:tracePt t="115559" x="3660775" y="5572125"/>
          <p14:tracePt t="115579" x="3616325" y="5572125"/>
          <p14:tracePt t="115599" x="3598863" y="5572125"/>
          <p14:tracePt t="115619" x="3562350" y="5572125"/>
          <p14:tracePt t="115639" x="3536950" y="5572125"/>
          <p14:tracePt t="115659" x="3490913" y="5572125"/>
          <p14:tracePt t="115679" x="3455988" y="5572125"/>
          <p14:tracePt t="115699" x="3446463" y="5572125"/>
          <p14:tracePt t="115719" x="3438525" y="5572125"/>
          <p14:tracePt t="115739" x="3419475" y="5572125"/>
          <p14:tracePt t="115759" x="3402013" y="5572125"/>
          <p14:tracePt t="115779" x="3330575" y="5572125"/>
          <p14:tracePt t="115799" x="3286125" y="5572125"/>
          <p14:tracePt t="115819" x="3224213" y="5572125"/>
          <p14:tracePt t="115839" x="3197225" y="5572125"/>
          <p14:tracePt t="115859" x="3179763" y="5572125"/>
          <p14:tracePt t="115879" x="3152775" y="5572125"/>
          <p14:tracePt t="115899" x="3143250" y="5572125"/>
          <p14:tracePt t="115939" x="3133725" y="5572125"/>
          <p14:tracePt t="115959" x="3108325" y="5572125"/>
          <p14:tracePt t="115979" x="3081338" y="5572125"/>
          <p14:tracePt t="115999" x="3062288" y="5562600"/>
          <p14:tracePt t="116001" x="3054350" y="5562600"/>
          <p14:tracePt t="116020" x="3036888" y="5554663"/>
          <p14:tracePt t="116040" x="3027363" y="5554663"/>
          <p14:tracePt t="117113" x="3027363" y="5562600"/>
          <p14:tracePt t="117129" x="3017838" y="5572125"/>
          <p14:tracePt t="117136" x="3017838" y="5581650"/>
          <p14:tracePt t="117145" x="3009900" y="5589588"/>
          <p14:tracePt t="117185" x="3000375" y="5599113"/>
          <p14:tracePt t="117193" x="2990850" y="5599113"/>
          <p14:tracePt t="117225" x="2982913" y="5599113"/>
          <p14:tracePt t="117233" x="2973388" y="5608638"/>
          <p14:tracePt t="117241" x="2965450" y="5608638"/>
          <p14:tracePt t="117260" x="2938463" y="5608638"/>
          <p14:tracePt t="117280" x="2874963" y="5608638"/>
          <p14:tracePt t="117300" x="2830513" y="5599113"/>
          <p14:tracePt t="117320" x="2741613" y="5589588"/>
          <p14:tracePt t="117341" x="2697163" y="5572125"/>
          <p14:tracePt t="117361" x="2670175" y="5572125"/>
          <p14:tracePt t="117381" x="2660650" y="5562600"/>
          <p14:tracePt t="117401" x="2633663" y="5554663"/>
          <p14:tracePt t="117421" x="2625725" y="5545138"/>
          <p14:tracePt t="117465" x="2616200" y="5545138"/>
          <p14:tracePt t="122057" x="2625725" y="5545138"/>
          <p14:tracePt t="122065" x="2633663" y="5545138"/>
          <p14:tracePt t="122073" x="2652713" y="5554663"/>
          <p14:tracePt t="122084" x="2679700" y="5572125"/>
          <p14:tracePt t="122104" x="2724150" y="5589588"/>
          <p14:tracePt t="122124" x="2776538" y="5616575"/>
          <p14:tracePt t="122144" x="2830513" y="5634038"/>
          <p14:tracePt t="122164" x="2919413" y="5653088"/>
          <p14:tracePt t="122184" x="2990850" y="5653088"/>
          <p14:tracePt t="122204" x="3214688" y="5688013"/>
          <p14:tracePt t="122224" x="3375025" y="5715000"/>
          <p14:tracePt t="122244" x="3625850" y="5795963"/>
          <p14:tracePt t="122264" x="3803650" y="5830888"/>
          <p14:tracePt t="122284" x="4044950" y="5884863"/>
          <p14:tracePt t="122304" x="4179888" y="5911850"/>
          <p14:tracePt t="122324" x="4322763" y="5956300"/>
          <p14:tracePt t="122344" x="4402138" y="5991225"/>
          <p14:tracePt t="122364" x="4510088" y="6027738"/>
          <p14:tracePt t="122384" x="4598988" y="6045200"/>
          <p14:tracePt t="122404" x="4830763" y="6089650"/>
          <p14:tracePt t="122424" x="5010150" y="6116638"/>
          <p14:tracePt t="122445" x="5303838" y="6188075"/>
          <p14:tracePt t="122465" x="5500688" y="6224588"/>
          <p14:tracePt t="122485" x="5741988" y="6286500"/>
          <p14:tracePt t="122505" x="5857875" y="6296025"/>
          <p14:tracePt t="122525" x="5938838" y="6323013"/>
          <p14:tracePt t="122545" x="5991225" y="6330950"/>
          <p14:tracePt t="122565" x="6081713" y="6330950"/>
          <p14:tracePt t="122585" x="6375400" y="6330950"/>
          <p14:tracePt t="122605" x="6742113" y="6330950"/>
          <p14:tracePt t="122625" x="7419975" y="6330950"/>
          <p14:tracePt t="122645" x="7742238" y="6330950"/>
          <p14:tracePt t="122665" x="8161338" y="6330950"/>
          <p14:tracePt t="122685" x="8420100" y="6330950"/>
          <p14:tracePt t="122705" x="8823325" y="6330950"/>
          <p14:tracePt t="122725" x="9010650" y="6330950"/>
          <p14:tracePt t="122745" x="9126538" y="6330950"/>
          <p14:tracePt t="122765" x="9144000" y="6330950"/>
          <p14:tracePt t="123049" x="9134475" y="6348413"/>
          <p14:tracePt t="123057" x="9109075" y="6367463"/>
          <p14:tracePt t="123065" x="9082088" y="6375400"/>
          <p14:tracePt t="123085" x="9010650" y="6419850"/>
          <p14:tracePt t="123105" x="8912225" y="6465888"/>
          <p14:tracePt t="123125" x="8840788" y="6483350"/>
          <p14:tracePt t="123145" x="8724900" y="6500813"/>
          <p14:tracePt t="123165" x="8661400" y="6500813"/>
          <p14:tracePt t="123185" x="8518525" y="6500813"/>
          <p14:tracePt t="123205" x="8394700" y="6500813"/>
          <p14:tracePt t="123225" x="8232775" y="6500813"/>
          <p14:tracePt t="123245" x="8143875" y="6500813"/>
          <p14:tracePt t="123265" x="8108950" y="6500813"/>
          <p14:tracePt t="123285" x="8099425" y="6500813"/>
          <p14:tracePt t="123345" x="8089900" y="6500813"/>
          <p14:tracePt t="123409" x="8081963" y="6500813"/>
          <p14:tracePt t="123425" x="8072438" y="6491288"/>
          <p14:tracePt t="123441" x="8062913" y="6483350"/>
          <p14:tracePt t="123450" x="8062913" y="6473825"/>
          <p14:tracePt t="124154" x="8054975" y="6465888"/>
          <p14:tracePt t="124162" x="8045450" y="6465888"/>
          <p14:tracePt t="124170" x="8010525" y="6473825"/>
          <p14:tracePt t="124186" x="7920038" y="6491288"/>
          <p14:tracePt t="124206" x="7831138" y="6518275"/>
          <p14:tracePt t="124226" x="7742238" y="6537325"/>
          <p14:tracePt t="124246" x="7670800" y="6554788"/>
          <p14:tracePt t="124266" x="7554913" y="6572250"/>
          <p14:tracePt t="124286" x="7483475" y="6572250"/>
          <p14:tracePt t="124306" x="7394575" y="6572250"/>
          <p14:tracePt t="124326" x="7367588" y="6572250"/>
          <p14:tracePt t="124346" x="7304088" y="6572250"/>
          <p14:tracePt t="124366" x="7232650" y="6572250"/>
          <p14:tracePt t="124386" x="7153275" y="6572250"/>
          <p14:tracePt t="124406" x="7108825" y="6572250"/>
          <p14:tracePt t="124426" x="7027863" y="6572250"/>
          <p14:tracePt t="124446" x="6965950" y="6562725"/>
          <p14:tracePt t="124466" x="6902450" y="6545263"/>
          <p14:tracePt t="124486" x="6840538" y="6537325"/>
          <p14:tracePt t="124506" x="6796088" y="6527800"/>
          <p14:tracePt t="124526" x="6769100" y="6518275"/>
          <p14:tracePt t="124546" x="6759575" y="6518275"/>
          <p14:tracePt t="124566" x="6751638" y="6518275"/>
          <p14:tracePt t="124586" x="6732588" y="6518275"/>
          <p14:tracePt t="124626" x="6697663" y="6510338"/>
          <p14:tracePt t="124646" x="6688138" y="6500813"/>
          <p14:tracePt t="124666" x="6670675" y="6500813"/>
          <p14:tracePt t="128154" x="6661150" y="6500813"/>
          <p14:tracePt t="128162" x="6608763" y="6491288"/>
          <p14:tracePt t="128170" x="6527800" y="6483350"/>
          <p14:tracePt t="128189" x="6313488" y="6473825"/>
          <p14:tracePt t="128209" x="6089650" y="6429375"/>
          <p14:tracePt t="128229" x="5768975" y="6384925"/>
          <p14:tracePt t="128249" x="5608638" y="6367463"/>
          <p14:tracePt t="128269" x="5537200" y="6348413"/>
          <p14:tracePt t="128354" x="5527675" y="6348413"/>
          <p14:tracePt t="128506" x="5518150" y="6348413"/>
          <p14:tracePt t="128514" x="5510213" y="6348413"/>
          <p14:tracePt t="128529" x="5500688" y="6357938"/>
          <p14:tracePt t="128549" x="5491163" y="6375400"/>
          <p14:tracePt t="128569" x="5465763" y="6384925"/>
          <p14:tracePt t="128589" x="5419725" y="6394450"/>
          <p14:tracePt t="128609" x="5340350" y="6402388"/>
          <p14:tracePt t="128629" x="5286375" y="6402388"/>
          <p14:tracePt t="128650" x="5214938" y="6419850"/>
          <p14:tracePt t="128669" x="5170488" y="6429375"/>
          <p14:tracePt t="128690" x="5062538" y="6446838"/>
          <p14:tracePt t="128709" x="4991100" y="6446838"/>
          <p14:tracePt t="128730" x="4884738" y="6446838"/>
          <p14:tracePt t="128749" x="4803775" y="6446838"/>
          <p14:tracePt t="128770" x="4687888" y="6446838"/>
          <p14:tracePt t="128789" x="4616450" y="6446838"/>
          <p14:tracePt t="128810" x="4545013" y="6446838"/>
          <p14:tracePt t="128830" x="4527550" y="6446838"/>
          <p14:tracePt t="128849" x="4518025" y="6446838"/>
          <p14:tracePt t="128946" x="4500563" y="6456363"/>
          <p14:tracePt t="128970" x="4491038" y="6456363"/>
          <p14:tracePt t="128978" x="4483100" y="6456363"/>
          <p14:tracePt t="128994" x="4473575" y="6456363"/>
          <p14:tracePt t="133146" x="4465638" y="6456363"/>
          <p14:tracePt t="133155" x="4429125" y="6465888"/>
          <p14:tracePt t="133163" x="4330700" y="6483350"/>
          <p14:tracePt t="133173" x="4224338" y="6491288"/>
          <p14:tracePt t="133193" x="4062413" y="6500813"/>
          <p14:tracePt t="133213" x="3911600" y="6500813"/>
          <p14:tracePt t="133233" x="3786188" y="6500813"/>
          <p14:tracePt t="133253" x="3652838" y="6500813"/>
          <p14:tracePt t="133273" x="3608388" y="6510338"/>
          <p14:tracePt t="133293" x="3562350" y="6527800"/>
          <p14:tracePt t="133313" x="3517900" y="6537325"/>
          <p14:tracePt t="133333" x="3429000" y="6537325"/>
          <p14:tracePt t="133353" x="3367088" y="6537325"/>
          <p14:tracePt t="133373" x="3330575" y="6537325"/>
          <p14:tracePt t="133426" x="3322638" y="6537325"/>
          <p14:tracePt t="135163" x="3322638" y="6527800"/>
          <p14:tracePt t="138043" x="3303588" y="6545263"/>
          <p14:tracePt t="138051" x="3276600" y="6554788"/>
          <p14:tracePt t="138059" x="3259138" y="6554788"/>
          <p14:tracePt t="138077" x="3232150" y="6572250"/>
          <p14:tracePt t="138097" x="3179763" y="6581775"/>
          <p14:tracePt t="138117" x="3116263" y="6589713"/>
          <p14:tracePt t="138137" x="3089275" y="6589713"/>
          <p14:tracePt t="138157" x="3062288" y="6589713"/>
          <p14:tracePt t="138177" x="3044825" y="6589713"/>
          <p14:tracePt t="138197" x="3000375" y="6589713"/>
          <p14:tracePt t="138217" x="2965450" y="6589713"/>
          <p14:tracePt t="138237" x="2901950" y="6589713"/>
          <p14:tracePt t="138257" x="2867025" y="6589713"/>
          <p14:tracePt t="138277" x="2786063" y="6589713"/>
          <p14:tracePt t="138297" x="2705100" y="6589713"/>
          <p14:tracePt t="138317" x="2517775" y="6589713"/>
          <p14:tracePt t="138337" x="2384425" y="6581775"/>
          <p14:tracePt t="138357" x="2259013" y="6554788"/>
          <p14:tracePt t="138377" x="2214563" y="6545263"/>
          <p14:tracePt t="138397" x="2187575" y="6545263"/>
          <p14:tracePt t="138437" x="2160588" y="6527800"/>
          <p14:tracePt t="138457" x="2125663" y="6518275"/>
          <p14:tracePt t="138477" x="2036763" y="6491288"/>
          <p14:tracePt t="138497" x="1965325" y="6473825"/>
          <p14:tracePt t="138518" x="1901825" y="6465888"/>
          <p14:tracePt t="138876" x="1857375" y="6456363"/>
          <p14:tracePt t="138883" x="1795463" y="6438900"/>
          <p14:tracePt t="138897" x="1697038" y="6394450"/>
          <p14:tracePt t="138917" x="1419225" y="6215063"/>
          <p14:tracePt t="138937" x="1241425" y="6045200"/>
          <p14:tracePt t="138957" x="1071563" y="5768975"/>
          <p14:tracePt t="138977" x="990600" y="5599113"/>
          <p14:tracePt t="138997" x="874713" y="5295900"/>
          <p14:tracePt t="139017" x="795338" y="5054600"/>
          <p14:tracePt t="139038" x="669925" y="4751388"/>
          <p14:tracePt t="139058" x="588963" y="4554538"/>
          <p14:tracePt t="139078" x="490538" y="4313238"/>
          <p14:tracePt t="139098" x="428625" y="4143375"/>
          <p14:tracePt t="139118" x="357188" y="3840163"/>
          <p14:tracePt t="139138" x="347663" y="3652838"/>
          <p14:tracePt t="139139" x="357188" y="3544888"/>
          <p14:tracePt t="139158" x="411163" y="3322638"/>
          <p14:tracePt t="139178" x="490538" y="3108325"/>
          <p14:tracePt t="139198" x="608013" y="2813050"/>
          <p14:tracePt t="139218" x="669925" y="2660650"/>
          <p14:tracePt t="139238" x="768350" y="2446338"/>
          <p14:tracePt t="139258" x="847725" y="2303463"/>
          <p14:tracePt t="139278" x="1009650" y="2054225"/>
          <p14:tracePt t="139298" x="1169988" y="1857375"/>
          <p14:tracePt t="139318" x="1724025" y="1446213"/>
          <p14:tracePt t="139338" x="2081213" y="1204913"/>
          <p14:tracePt t="139358" x="2312988" y="1054100"/>
          <p14:tracePt t="139378" x="2374900" y="1009650"/>
          <p14:tracePt t="139398" x="2401888" y="982663"/>
          <p14:tracePt t="139438" x="2401888" y="973138"/>
          <p14:tracePt t="139458" x="2401888" y="955675"/>
          <p14:tracePt t="139478" x="2419350" y="884238"/>
          <p14:tracePt t="139498" x="2438400" y="822325"/>
          <p14:tracePt t="139518" x="2438400" y="714375"/>
          <p14:tracePt t="139538" x="2438400" y="633413"/>
          <p14:tracePt t="139558" x="2438400" y="536575"/>
          <p14:tracePt t="139578" x="2438400" y="473075"/>
          <p14:tracePt t="139598" x="2438400" y="393700"/>
          <p14:tracePt t="139618" x="2438400" y="347663"/>
          <p14:tracePt t="139638" x="2428875" y="303213"/>
          <p14:tracePt t="139658" x="2419350" y="268288"/>
          <p14:tracePt t="139659" x="2411413" y="258763"/>
          <p14:tracePt t="139678" x="2401888" y="241300"/>
          <p14:tracePt t="139698" x="2384425" y="223838"/>
          <p14:tracePt t="139718" x="2357438" y="187325"/>
          <p14:tracePt t="139738" x="2322513" y="169863"/>
          <p14:tracePt t="139758" x="2276475" y="142875"/>
          <p14:tracePt t="139778" x="2259013" y="125413"/>
          <p14:tracePt t="139798" x="2224088" y="115888"/>
          <p14:tracePt t="139818" x="2205038" y="107950"/>
          <p14:tracePt t="139838" x="2170113" y="88900"/>
          <p14:tracePt t="139858" x="2133600" y="80963"/>
          <p14:tracePt t="139878" x="2081213" y="71438"/>
          <p14:tracePt t="139898" x="2044700" y="61913"/>
          <p14:tracePt t="139918" x="1982788" y="53975"/>
          <p14:tracePt t="139938" x="1919288" y="44450"/>
          <p14:tracePt t="139958" x="1830388" y="36513"/>
          <p14:tracePt t="139978" x="1776413" y="26988"/>
          <p14:tracePt t="139998" x="1724025" y="17463"/>
          <p14:tracePt t="140018" x="1660525" y="9525"/>
          <p14:tracePt t="140038" x="1643063" y="0"/>
          <p14:tracePt t="140058" x="1608138" y="0"/>
          <p14:tracePt t="140078" x="1465263" y="0"/>
          <p14:tracePt t="141004" x="1419225" y="619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b="1" dirty="0">
                <a:cs typeface="B Yagut" pitchFamily="2" charset="-78"/>
              </a:rPr>
              <a:t>چند نکته</a:t>
            </a:r>
            <a:endParaRPr lang="en-US" sz="4000" b="1" dirty="0">
              <a:cs typeface="B Yagut" pitchFamily="2" charset="-78"/>
            </a:endParaRPr>
          </a:p>
        </p:txBody>
      </p:sp>
      <p:sp>
        <p:nvSpPr>
          <p:cNvPr id="3" name="Content Placeholder 2"/>
          <p:cNvSpPr>
            <a:spLocks noGrp="1"/>
          </p:cNvSpPr>
          <p:nvPr>
            <p:ph sz="quarter" idx="1"/>
          </p:nvPr>
        </p:nvSpPr>
        <p:spPr/>
        <p:txBody>
          <a:bodyPr>
            <a:normAutofit/>
          </a:bodyPr>
          <a:lstStyle/>
          <a:p>
            <a:pPr marL="0" indent="0" algn="r" rtl="1">
              <a:buNone/>
            </a:pPr>
            <a:r>
              <a:rPr lang="fa-IR" dirty="0">
                <a:cs typeface="B Yagut" pitchFamily="2" charset="-78"/>
              </a:rPr>
              <a:t>الف) افزایش وزن در سه ماهه اول بارداری در حدود </a:t>
            </a:r>
            <a:r>
              <a:rPr lang="fa-IR" b="1" dirty="0">
                <a:cs typeface="B Yagut" pitchFamily="2" charset="-78"/>
              </a:rPr>
              <a:t>5/.  تا 2 </a:t>
            </a:r>
            <a:r>
              <a:rPr lang="fa-IR" dirty="0">
                <a:cs typeface="B Yagut" pitchFamily="2" charset="-78"/>
              </a:rPr>
              <a:t>کیلوگرم می‌باشد. </a:t>
            </a:r>
          </a:p>
          <a:p>
            <a:pPr marL="0" indent="0" algn="r" rtl="1">
              <a:buNone/>
            </a:pPr>
            <a:endParaRPr lang="en-US" dirty="0">
              <a:cs typeface="B Yagut" pitchFamily="2" charset="-78"/>
            </a:endParaRPr>
          </a:p>
          <a:p>
            <a:pPr marL="0" indent="0" algn="r" rtl="1">
              <a:buNone/>
            </a:pPr>
            <a:r>
              <a:rPr lang="fa-IR" dirty="0">
                <a:cs typeface="B Yagut" pitchFamily="2" charset="-78"/>
              </a:rPr>
              <a:t>ب) افزایش وزن مناسب برای مادران دارای نمایه توده بدنی </a:t>
            </a:r>
            <a:r>
              <a:rPr lang="fa-IR" b="1" dirty="0">
                <a:cs typeface="B Yagut" pitchFamily="2" charset="-78"/>
              </a:rPr>
              <a:t>35</a:t>
            </a:r>
            <a:r>
              <a:rPr lang="fa-IR" dirty="0">
                <a:cs typeface="B Yagut" pitchFamily="2" charset="-78"/>
              </a:rPr>
              <a:t> یا بیشتر باید توسط کارشناس تغذیه تعیین شود. </a:t>
            </a:r>
          </a:p>
          <a:p>
            <a:pPr marL="0" indent="0" algn="r" rtl="1">
              <a:buNone/>
            </a:pPr>
            <a:endParaRPr lang="en-US" dirty="0">
              <a:cs typeface="B Yagut" pitchFamily="2" charset="-78"/>
            </a:endParaRPr>
          </a:p>
          <a:p>
            <a:pPr marL="0" indent="0" algn="r" rtl="1">
              <a:buNone/>
            </a:pPr>
            <a:r>
              <a:rPr lang="fa-IR" dirty="0">
                <a:cs typeface="B Yagut" pitchFamily="2" charset="-78"/>
              </a:rPr>
              <a:t>ج) در زنان کوتاه‌قد (کمتر از </a:t>
            </a:r>
            <a:r>
              <a:rPr lang="fa-IR" b="1" dirty="0">
                <a:cs typeface="B Yagut" pitchFamily="2" charset="-78"/>
              </a:rPr>
              <a:t>150</a:t>
            </a:r>
            <a:r>
              <a:rPr lang="fa-IR" dirty="0">
                <a:cs typeface="B Yagut" pitchFamily="2" charset="-78"/>
              </a:rPr>
              <a:t> سانتی‌متر) افزایش وزن باید در محدوده حداقل میزان دامنه ارائه شده باشد. </a:t>
            </a:r>
            <a:endParaRPr lang="en-US" dirty="0">
              <a:cs typeface="B Yagut" pitchFamily="2" charset="-78"/>
            </a:endParaRPr>
          </a:p>
          <a:p>
            <a:pPr marL="0" indent="0" algn="r">
              <a:buNone/>
            </a:pPr>
            <a:endParaRPr lang="en-US"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47866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مشهد</_x062f__x0627__x0646__x0634__x06af__x0627__x0647_>
    <_x0646__x0648__x0639__x0020__x062d__x06cc__x0637__x0647_ xmlns="12fdc5dc-769e-4543-b10d-fbea3dac4417">مراقبت‌هاي ادغام يافته سلامت مادران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5NN7CDR5NKU2-831-1216</_dlc_DocId>
    <_dlc_DocIdUrl xmlns="1047730d-92e1-4018-9084-d932fd3a7f58">
      <Url>http://www.health.gov.ir/hnd/_layouts/DocIdRedir.aspx?ID=5NN7CDR5NKU2-831-1216</Url>
      <Description>5NN7CDR5NKU2-831-1216</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48F5D8-C370-4964-BAB1-FDC08B978AB8}">
  <ds:schemaRefs>
    <ds:schemaRef ds:uri="http://schemas.microsoft.com/office/2006/documentManagement/types"/>
    <ds:schemaRef ds:uri="http://purl.org/dc/dcmitype/"/>
    <ds:schemaRef ds:uri="http://schemas.microsoft.com/office/2006/metadata/properties"/>
    <ds:schemaRef ds:uri="http://purl.org/dc/elements/1.1/"/>
    <ds:schemaRef ds:uri="http://purl.org/dc/terms/"/>
    <ds:schemaRef ds:uri="http://www.w3.org/XML/1998/namespace"/>
    <ds:schemaRef ds:uri="http://schemas.microsoft.com/office/infopath/2007/PartnerControls"/>
    <ds:schemaRef ds:uri="http://schemas.openxmlformats.org/package/2006/metadata/core-properties"/>
    <ds:schemaRef ds:uri="12fdc5dc-769e-4543-b10d-fbea3dac4417"/>
    <ds:schemaRef ds:uri="1047730d-92e1-4018-9084-d932fd3a7f58"/>
  </ds:schemaRefs>
</ds:datastoreItem>
</file>

<file path=customXml/itemProps2.xml><?xml version="1.0" encoding="utf-8"?>
<ds:datastoreItem xmlns:ds="http://schemas.openxmlformats.org/officeDocument/2006/customXml" ds:itemID="{F537D828-F2AB-4EC4-A110-9536448AE33E}">
  <ds:schemaRefs>
    <ds:schemaRef ds:uri="http://schemas.microsoft.com/sharepoint/v3/contenttype/forms"/>
  </ds:schemaRefs>
</ds:datastoreItem>
</file>

<file path=customXml/itemProps3.xml><?xml version="1.0" encoding="utf-8"?>
<ds:datastoreItem xmlns:ds="http://schemas.openxmlformats.org/officeDocument/2006/customXml" ds:itemID="{76F574BF-1BBA-4B97-ACCA-DC5F852C4996}">
  <ds:schemaRefs>
    <ds:schemaRef ds:uri="http://schemas.microsoft.com/sharepoint/events"/>
  </ds:schemaRefs>
</ds:datastoreItem>
</file>

<file path=customXml/itemProps4.xml><?xml version="1.0" encoding="utf-8"?>
<ds:datastoreItem xmlns:ds="http://schemas.openxmlformats.org/officeDocument/2006/customXml" ds:itemID="{AED7B79F-084D-4E9A-B583-78950F6265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242</TotalTime>
  <Words>1197</Words>
  <Application>Microsoft Office PowerPoint</Application>
  <PresentationFormat>Widescreen</PresentationFormat>
  <Paragraphs>166</Paragraphs>
  <Slides>20</Slides>
  <Notes>0</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Calibri</vt:lpstr>
      <vt:lpstr>Cambria Math</vt:lpstr>
      <vt:lpstr>Times New Roman</vt:lpstr>
      <vt:lpstr>Calibri Light</vt:lpstr>
      <vt:lpstr>B Yagut</vt:lpstr>
      <vt:lpstr>Arial</vt:lpstr>
      <vt:lpstr>Byagot</vt:lpstr>
      <vt:lpstr>Office Theme</vt:lpstr>
      <vt:lpstr>تغذیه صحیح در بارداری ، زایمان و دوران شیردهی، آشنایی با شاخص های لازم برای ارزیابی وضعیت تغذیه ای مادران ( شاخص های آنترو پومتریک، بیو شیمیایی ، بالینی، غذایی)</vt:lpstr>
      <vt:lpstr> مشخصات سند</vt:lpstr>
      <vt:lpstr>اهداف آموزشی</vt:lpstr>
      <vt:lpstr>فهرست عناوین</vt:lpstr>
      <vt:lpstr>تعریف نمايه توده بدني</vt:lpstr>
      <vt:lpstr>وزن‌گیری در دوران بارداری </vt:lpstr>
      <vt:lpstr>وزن پیش از بارداری </vt:lpstr>
      <vt:lpstr> وزن گیري براي مادرهاي باردار در تک قلویی بالاتر از 19 سال </vt:lpstr>
      <vt:lpstr>چند نکته</vt:lpstr>
      <vt:lpstr>میزان افزایش وزن برای مادران نوجوان زیر 19 سال</vt:lpstr>
      <vt:lpstr>تمرین</vt:lpstr>
      <vt:lpstr>Z-score جدول   </vt:lpstr>
      <vt:lpstr> میزان افزایش وزن براي دختران نوجوان در بارداري تک قلویی بر اساس نمایه توده بدنی قبل از بارداري </vt:lpstr>
      <vt:lpstr>نکته:  </vt:lpstr>
      <vt:lpstr>میزان افزایش وزن برای مادرهای باردار دوقلویی </vt:lpstr>
      <vt:lpstr>نکات لازم</vt:lpstr>
      <vt:lpstr>خلاصه و نتیجه گیری</vt:lpstr>
      <vt:lpstr>پرسش و تمرین</vt:lpstr>
      <vt:lpstr>منابع مورد استفاده</vt:lpstr>
      <vt:lpstr> لطفاً نظرات و پیشنهادات خود پیرامون این بسته آموزشی را به آدرس زیر ارسال کنید</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سلامت مادران</dc:title>
  <dc:creator>tomcat</dc:creator>
  <cp:lastModifiedBy>Sima Jalali</cp:lastModifiedBy>
  <cp:revision>42</cp:revision>
  <dcterms:created xsi:type="dcterms:W3CDTF">2020-05-05T13:25:00Z</dcterms:created>
  <dcterms:modified xsi:type="dcterms:W3CDTF">2020-12-06T09:05:48Z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dc1a509f-498a-47c5-87f1-6bb39a184156</vt:lpwstr>
  </property>
</Properties>
</file>